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217" r:id="rId1"/>
  </p:sldMasterIdLst>
  <p:notesMasterIdLst>
    <p:notesMasterId r:id="rId9"/>
  </p:notesMasterIdLst>
  <p:sldIdLst>
    <p:sldId id="256" r:id="rId2"/>
    <p:sldId id="263" r:id="rId3"/>
    <p:sldId id="259" r:id="rId4"/>
    <p:sldId id="267" r:id="rId5"/>
    <p:sldId id="266" r:id="rId6"/>
    <p:sldId id="261" r:id="rId7"/>
    <p:sldId id="265" r:id="rId8"/>
  </p:sldIdLst>
  <p:sldSz cx="9144000" cy="5143500" type="screen16x9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006B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5539" autoAdjust="0"/>
  </p:normalViewPr>
  <p:slideViewPr>
    <p:cSldViewPr>
      <p:cViewPr varScale="1">
        <p:scale>
          <a:sx n="133" d="100"/>
          <a:sy n="133" d="100"/>
        </p:scale>
        <p:origin x="270" y="11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70F1A7-B44C-47F4-9D4E-59C4A99A588C}" type="datetimeFigureOut">
              <a:rPr lang="de-DE" smtClean="0"/>
              <a:t>07.08.2018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56AC9C-3557-4516-B20A-3092AF40008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527429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Hello and </a:t>
            </a:r>
            <a:r>
              <a:rPr lang="de-DE" dirty="0" err="1"/>
              <a:t>welcome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Goldmaster </a:t>
            </a:r>
            <a:r>
              <a:rPr lang="de-DE" dirty="0" err="1"/>
              <a:t>presentation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„Doll 13“.</a:t>
            </a:r>
            <a:endParaRPr lang="de-DE" baseline="0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56AC9C-3557-4516-B20A-3092AF400081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313094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First</a:t>
            </a:r>
            <a:r>
              <a:rPr lang="en-US" baseline="0" dirty="0" smtClean="0"/>
              <a:t> I want to give you an overview of what you will see today:</a:t>
            </a:r>
          </a:p>
          <a:p>
            <a:r>
              <a:rPr lang="en-US" baseline="0" dirty="0" smtClean="0"/>
              <a:t>Since many of you don’t know the game at all, I will start with a review of our vision and give you some basic information about the game itself.</a:t>
            </a:r>
          </a:p>
          <a:p>
            <a:r>
              <a:rPr lang="en-US" baseline="0" dirty="0" smtClean="0"/>
              <a:t>After that I will present you the team that made all of this possible</a:t>
            </a:r>
            <a:endParaRPr lang="en-US" dirty="0" smtClean="0"/>
          </a:p>
          <a:p>
            <a:r>
              <a:rPr lang="en-US" dirty="0" smtClean="0"/>
              <a:t>Die</a:t>
            </a:r>
            <a:r>
              <a:rPr lang="en-US" baseline="0" dirty="0" smtClean="0"/>
              <a:t> </a:t>
            </a:r>
            <a:r>
              <a:rPr lang="en-US" baseline="0" dirty="0" err="1"/>
              <a:t>heutige</a:t>
            </a:r>
            <a:r>
              <a:rPr lang="en-US" baseline="0" dirty="0"/>
              <a:t> </a:t>
            </a:r>
            <a:r>
              <a:rPr lang="en-US" baseline="0" dirty="0" err="1"/>
              <a:t>Praesentation</a:t>
            </a:r>
            <a:r>
              <a:rPr lang="en-US" baseline="0" dirty="0"/>
              <a:t> </a:t>
            </a:r>
            <a:r>
              <a:rPr lang="en-US" baseline="0" dirty="0" err="1"/>
              <a:t>wird</a:t>
            </a:r>
            <a:r>
              <a:rPr lang="en-US" baseline="0" dirty="0"/>
              <a:t> </a:t>
            </a:r>
            <a:r>
              <a:rPr lang="en-US" baseline="0" dirty="0" err="1"/>
              <a:t>kurz</a:t>
            </a:r>
            <a:r>
              <a:rPr lang="en-US" baseline="0" dirty="0"/>
              <a:t> und </a:t>
            </a:r>
            <a:r>
              <a:rPr lang="en-US" baseline="0" dirty="0" err="1"/>
              <a:t>knackig</a:t>
            </a:r>
            <a:r>
              <a:rPr lang="en-US" baseline="0" dirty="0"/>
              <a:t>, </a:t>
            </a:r>
            <a:r>
              <a:rPr lang="en-US" baseline="0" dirty="0" err="1"/>
              <a:t>damit</a:t>
            </a:r>
            <a:r>
              <a:rPr lang="en-US" baseline="0" dirty="0"/>
              <a:t> </a:t>
            </a:r>
            <a:r>
              <a:rPr lang="en-US" baseline="0" dirty="0" err="1"/>
              <a:t>ihr</a:t>
            </a:r>
            <a:r>
              <a:rPr lang="en-US" baseline="0" dirty="0"/>
              <a:t> </a:t>
            </a:r>
            <a:r>
              <a:rPr lang="en-US" baseline="0" dirty="0" err="1"/>
              <a:t>euch</a:t>
            </a:r>
            <a:r>
              <a:rPr lang="en-US" baseline="0" dirty="0"/>
              <a:t> </a:t>
            </a:r>
            <a:r>
              <a:rPr lang="en-US" baseline="0" dirty="0" err="1"/>
              <a:t>moeglichst</a:t>
            </a:r>
            <a:r>
              <a:rPr lang="en-US" baseline="0" dirty="0"/>
              <a:t> </a:t>
            </a:r>
            <a:r>
              <a:rPr lang="en-US" baseline="0" dirty="0" err="1"/>
              <a:t>schnell</a:t>
            </a:r>
            <a:r>
              <a:rPr lang="en-US" baseline="0" dirty="0"/>
              <a:t> </a:t>
            </a:r>
            <a:r>
              <a:rPr lang="en-US" baseline="0" dirty="0" err="1"/>
              <a:t>einen</a:t>
            </a:r>
            <a:r>
              <a:rPr lang="en-US" baseline="0" dirty="0"/>
              <a:t> </a:t>
            </a:r>
            <a:r>
              <a:rPr lang="en-US" baseline="0" dirty="0" err="1"/>
              <a:t>direkten</a:t>
            </a:r>
            <a:r>
              <a:rPr lang="en-US" baseline="0" dirty="0"/>
              <a:t> </a:t>
            </a:r>
            <a:r>
              <a:rPr lang="en-US" baseline="0" dirty="0" err="1"/>
              <a:t>Eindruck</a:t>
            </a:r>
            <a:r>
              <a:rPr lang="en-US" baseline="0" dirty="0"/>
              <a:t> </a:t>
            </a:r>
            <a:r>
              <a:rPr lang="en-US" baseline="0" dirty="0" err="1"/>
              <a:t>vom</a:t>
            </a:r>
            <a:r>
              <a:rPr lang="en-US" baseline="0" dirty="0"/>
              <a:t> Spiel </a:t>
            </a:r>
            <a:r>
              <a:rPr lang="en-US" baseline="0" dirty="0" err="1"/>
              <a:t>selbst</a:t>
            </a:r>
            <a:r>
              <a:rPr lang="en-US" baseline="0" dirty="0"/>
              <a:t> </a:t>
            </a:r>
            <a:r>
              <a:rPr lang="en-US" baseline="0" dirty="0" err="1"/>
              <a:t>machen</a:t>
            </a:r>
            <a:r>
              <a:rPr lang="en-US" baseline="0" dirty="0"/>
              <a:t> </a:t>
            </a:r>
            <a:r>
              <a:rPr lang="en-US" baseline="0" dirty="0" err="1"/>
              <a:t>koennt</a:t>
            </a:r>
            <a:r>
              <a:rPr lang="en-US" baseline="0" dirty="0"/>
              <a:t>. </a:t>
            </a:r>
            <a:r>
              <a:rPr lang="en-US" baseline="0" dirty="0" err="1"/>
              <a:t>Kurz</a:t>
            </a:r>
            <a:r>
              <a:rPr lang="en-US" baseline="0" dirty="0"/>
              <a:t> </a:t>
            </a:r>
            <a:r>
              <a:rPr lang="en-US" baseline="0" dirty="0" err="1"/>
              <a:t>zum</a:t>
            </a:r>
            <a:r>
              <a:rPr lang="en-US" baseline="0" dirty="0"/>
              <a:t> </a:t>
            </a:r>
            <a:r>
              <a:rPr lang="en-US" baseline="0" dirty="0" err="1"/>
              <a:t>Ablauf</a:t>
            </a:r>
            <a:r>
              <a:rPr lang="en-US" baseline="0" dirty="0"/>
              <a:t>: </a:t>
            </a:r>
            <a:r>
              <a:rPr lang="en-US" baseline="0" dirty="0" err="1"/>
              <a:t>Zuerst</a:t>
            </a:r>
            <a:r>
              <a:rPr lang="en-US" baseline="0" dirty="0"/>
              <a:t> </a:t>
            </a:r>
            <a:r>
              <a:rPr lang="en-US" baseline="0" dirty="0" err="1"/>
              <a:t>werde</a:t>
            </a:r>
            <a:r>
              <a:rPr lang="en-US" baseline="0" dirty="0"/>
              <a:t> </a:t>
            </a:r>
            <a:r>
              <a:rPr lang="en-US" baseline="0" dirty="0" err="1"/>
              <a:t>ich</a:t>
            </a:r>
            <a:r>
              <a:rPr lang="en-US" baseline="0" dirty="0"/>
              <a:t> </a:t>
            </a:r>
            <a:r>
              <a:rPr lang="en-US" baseline="0" dirty="0" err="1"/>
              <a:t>euch</a:t>
            </a:r>
            <a:r>
              <a:rPr lang="en-US" baseline="0" dirty="0"/>
              <a:t> </a:t>
            </a:r>
            <a:r>
              <a:rPr lang="en-US" baseline="0" dirty="0" err="1"/>
              <a:t>ein</a:t>
            </a:r>
            <a:r>
              <a:rPr lang="en-US" baseline="0" dirty="0"/>
              <a:t> </a:t>
            </a:r>
            <a:r>
              <a:rPr lang="en-US" baseline="0" dirty="0" err="1"/>
              <a:t>kurzes</a:t>
            </a:r>
            <a:r>
              <a:rPr lang="en-US" baseline="0" dirty="0"/>
              <a:t> Review </a:t>
            </a:r>
            <a:r>
              <a:rPr lang="en-US" baseline="0" dirty="0" err="1"/>
              <a:t>zum</a:t>
            </a:r>
            <a:r>
              <a:rPr lang="en-US" baseline="0" dirty="0"/>
              <a:t> Spiel und </a:t>
            </a:r>
            <a:r>
              <a:rPr lang="en-US" baseline="0" dirty="0" err="1"/>
              <a:t>unserer</a:t>
            </a:r>
            <a:r>
              <a:rPr lang="en-US" baseline="0" dirty="0"/>
              <a:t> Vision </a:t>
            </a:r>
            <a:r>
              <a:rPr lang="en-US" baseline="0" dirty="0" err="1"/>
              <a:t>davon</a:t>
            </a:r>
            <a:r>
              <a:rPr lang="en-US" baseline="0" dirty="0"/>
              <a:t> </a:t>
            </a:r>
            <a:r>
              <a:rPr lang="en-US" baseline="0" dirty="0" err="1"/>
              <a:t>geben</a:t>
            </a:r>
            <a:r>
              <a:rPr lang="en-US" baseline="0" dirty="0"/>
              <a:t> und </a:t>
            </a:r>
            <a:r>
              <a:rPr lang="en-US" baseline="0" dirty="0" err="1"/>
              <a:t>anschliessend</a:t>
            </a:r>
            <a:r>
              <a:rPr lang="en-US" baseline="0" dirty="0"/>
              <a:t> </a:t>
            </a:r>
            <a:r>
              <a:rPr lang="en-US" baseline="0" dirty="0" err="1"/>
              <a:t>werde</a:t>
            </a:r>
            <a:r>
              <a:rPr lang="en-US" baseline="0" dirty="0"/>
              <a:t> </a:t>
            </a:r>
            <a:r>
              <a:rPr lang="en-US" baseline="0" dirty="0" err="1"/>
              <a:t>ich</a:t>
            </a:r>
            <a:r>
              <a:rPr lang="en-US" baseline="0" dirty="0"/>
              <a:t> die </a:t>
            </a:r>
            <a:r>
              <a:rPr lang="en-US" baseline="0" dirty="0" err="1"/>
              <a:t>Ziele</a:t>
            </a:r>
            <a:r>
              <a:rPr lang="en-US" baseline="0" dirty="0"/>
              <a:t>, die </a:t>
            </a:r>
            <a:r>
              <a:rPr lang="en-US" baseline="0" dirty="0" err="1"/>
              <a:t>sich</a:t>
            </a:r>
            <a:r>
              <a:rPr lang="en-US" baseline="0" dirty="0"/>
              <a:t> </a:t>
            </a:r>
            <a:r>
              <a:rPr lang="en-US" baseline="0" dirty="0" err="1"/>
              <a:t>unser</a:t>
            </a:r>
            <a:r>
              <a:rPr lang="en-US" baseline="0" dirty="0"/>
              <a:t> Team </a:t>
            </a:r>
            <a:r>
              <a:rPr lang="en-US" baseline="0" dirty="0" err="1"/>
              <a:t>beim</a:t>
            </a:r>
            <a:r>
              <a:rPr lang="en-US" baseline="0" dirty="0"/>
              <a:t> </a:t>
            </a:r>
            <a:r>
              <a:rPr lang="en-US" baseline="0" dirty="0" err="1"/>
              <a:t>letzten</a:t>
            </a:r>
            <a:r>
              <a:rPr lang="en-US" baseline="0" dirty="0"/>
              <a:t> Gate </a:t>
            </a:r>
            <a:r>
              <a:rPr lang="en-US" baseline="0" dirty="0" err="1"/>
              <a:t>gesetzt</a:t>
            </a:r>
            <a:r>
              <a:rPr lang="en-US" baseline="0" dirty="0"/>
              <a:t> hat, und </a:t>
            </a:r>
            <a:r>
              <a:rPr lang="en-US" baseline="0" dirty="0" err="1"/>
              <a:t>unseren</a:t>
            </a:r>
            <a:r>
              <a:rPr lang="en-US" baseline="0" dirty="0"/>
              <a:t> </a:t>
            </a:r>
            <a:r>
              <a:rPr lang="en-US" baseline="0" dirty="0" err="1"/>
              <a:t>tatsaechlichen</a:t>
            </a:r>
            <a:r>
              <a:rPr lang="en-US" baseline="0" dirty="0"/>
              <a:t> Stand </a:t>
            </a:r>
            <a:r>
              <a:rPr lang="en-US" baseline="0" dirty="0" err="1"/>
              <a:t>heute</a:t>
            </a:r>
            <a:r>
              <a:rPr lang="en-US" baseline="0" dirty="0"/>
              <a:t> </a:t>
            </a:r>
            <a:r>
              <a:rPr lang="en-US" baseline="0" dirty="0" err="1"/>
              <a:t>durchgehen</a:t>
            </a:r>
            <a:r>
              <a:rPr lang="en-US" baseline="0" dirty="0"/>
              <a:t>. </a:t>
            </a:r>
            <a:r>
              <a:rPr lang="en-US" baseline="0" dirty="0" err="1"/>
              <a:t>Danach</a:t>
            </a:r>
            <a:r>
              <a:rPr lang="en-US" baseline="0" dirty="0"/>
              <a:t> </a:t>
            </a:r>
            <a:r>
              <a:rPr lang="en-US" baseline="0" dirty="0" err="1"/>
              <a:t>praesentiere</a:t>
            </a:r>
            <a:r>
              <a:rPr lang="en-US" baseline="0" dirty="0"/>
              <a:t> </a:t>
            </a:r>
            <a:r>
              <a:rPr lang="en-US" baseline="0" dirty="0" err="1"/>
              <a:t>ich</a:t>
            </a:r>
            <a:r>
              <a:rPr lang="en-US" baseline="0" dirty="0"/>
              <a:t> </a:t>
            </a:r>
            <a:r>
              <a:rPr lang="en-US" baseline="0" dirty="0" err="1"/>
              <a:t>euch</a:t>
            </a:r>
            <a:r>
              <a:rPr lang="en-US" baseline="0" dirty="0"/>
              <a:t> die </a:t>
            </a:r>
            <a:r>
              <a:rPr lang="en-US" baseline="0" dirty="0" err="1"/>
              <a:t>neuen</a:t>
            </a:r>
            <a:r>
              <a:rPr lang="en-US" baseline="0" dirty="0"/>
              <a:t> </a:t>
            </a:r>
            <a:r>
              <a:rPr lang="en-US" baseline="0" dirty="0" err="1"/>
              <a:t>Ziele</a:t>
            </a:r>
            <a:r>
              <a:rPr lang="en-US" baseline="0" dirty="0"/>
              <a:t>, die </a:t>
            </a:r>
            <a:r>
              <a:rPr lang="en-US" baseline="0" dirty="0" err="1"/>
              <a:t>wir</a:t>
            </a:r>
            <a:r>
              <a:rPr lang="en-US" baseline="0" dirty="0"/>
              <a:t> </a:t>
            </a:r>
            <a:r>
              <a:rPr lang="en-US" baseline="0" dirty="0" err="1"/>
              <a:t>uns</a:t>
            </a:r>
            <a:r>
              <a:rPr lang="en-US" baseline="0" dirty="0"/>
              <a:t> </a:t>
            </a:r>
            <a:r>
              <a:rPr lang="en-US" baseline="0" dirty="0" err="1"/>
              <a:t>bis</a:t>
            </a:r>
            <a:r>
              <a:rPr lang="en-US" baseline="0" dirty="0"/>
              <a:t> </a:t>
            </a:r>
            <a:r>
              <a:rPr lang="en-US" baseline="0" dirty="0" err="1"/>
              <a:t>zum</a:t>
            </a:r>
            <a:r>
              <a:rPr lang="en-US" baseline="0" dirty="0"/>
              <a:t> </a:t>
            </a:r>
            <a:r>
              <a:rPr lang="en-US" baseline="0" dirty="0" err="1"/>
              <a:t>Goldmaster</a:t>
            </a:r>
            <a:r>
              <a:rPr lang="en-US" baseline="0" dirty="0"/>
              <a:t> </a:t>
            </a:r>
            <a:r>
              <a:rPr lang="en-US" baseline="0" dirty="0" err="1"/>
              <a:t>gesetzt</a:t>
            </a:r>
            <a:r>
              <a:rPr lang="en-US" baseline="0" dirty="0"/>
              <a:t> </a:t>
            </a:r>
            <a:r>
              <a:rPr lang="en-US" baseline="0" dirty="0" err="1"/>
              <a:t>haben</a:t>
            </a:r>
            <a:r>
              <a:rPr lang="en-US" baseline="0" dirty="0"/>
              <a:t> und </a:t>
            </a:r>
            <a:r>
              <a:rPr lang="en-US" baseline="0" dirty="0" err="1"/>
              <a:t>dann</a:t>
            </a:r>
            <a:r>
              <a:rPr lang="en-US" baseline="0" dirty="0"/>
              <a:t> </a:t>
            </a:r>
            <a:r>
              <a:rPr lang="en-US" baseline="0" dirty="0" err="1"/>
              <a:t>geht</a:t>
            </a:r>
            <a:r>
              <a:rPr lang="en-US" baseline="0" dirty="0"/>
              <a:t> </a:t>
            </a:r>
            <a:r>
              <a:rPr lang="en-US" baseline="0" dirty="0" err="1"/>
              <a:t>es</a:t>
            </a:r>
            <a:r>
              <a:rPr lang="en-US" baseline="0" dirty="0"/>
              <a:t> </a:t>
            </a:r>
            <a:r>
              <a:rPr lang="en-US" baseline="0" dirty="0" err="1"/>
              <a:t>auch</a:t>
            </a:r>
            <a:r>
              <a:rPr lang="en-US" baseline="0" dirty="0"/>
              <a:t> </a:t>
            </a:r>
            <a:r>
              <a:rPr lang="en-US" baseline="0" dirty="0" err="1"/>
              <a:t>schon</a:t>
            </a:r>
            <a:r>
              <a:rPr lang="en-US" baseline="0" dirty="0"/>
              <a:t> </a:t>
            </a:r>
            <a:r>
              <a:rPr lang="en-US" baseline="0" dirty="0" err="1"/>
              <a:t>weiter</a:t>
            </a:r>
            <a:r>
              <a:rPr lang="en-US" baseline="0" dirty="0"/>
              <a:t> </a:t>
            </a:r>
            <a:r>
              <a:rPr lang="en-US" baseline="0" dirty="0" err="1"/>
              <a:t>zum</a:t>
            </a:r>
            <a:r>
              <a:rPr lang="en-US" baseline="0" dirty="0"/>
              <a:t> Spiel </a:t>
            </a:r>
            <a:r>
              <a:rPr lang="en-US" baseline="0" dirty="0" err="1"/>
              <a:t>selbst</a:t>
            </a:r>
            <a:r>
              <a:rPr lang="en-US" baseline="0" dirty="0"/>
              <a:t>.</a:t>
            </a:r>
            <a:br>
              <a:rPr lang="en-US" baseline="0" dirty="0"/>
            </a:br>
            <a:r>
              <a:rPr lang="en-US" baseline="0" dirty="0"/>
              <a:t/>
            </a:r>
            <a:br>
              <a:rPr lang="en-US" baseline="0" dirty="0"/>
            </a:br>
            <a:r>
              <a:rPr lang="en-US" baseline="0" dirty="0" err="1"/>
              <a:t>Kommen</a:t>
            </a:r>
            <a:r>
              <a:rPr lang="en-US" baseline="0" dirty="0"/>
              <a:t> </a:t>
            </a:r>
            <a:r>
              <a:rPr lang="en-US" baseline="0" dirty="0" err="1"/>
              <a:t>wir</a:t>
            </a:r>
            <a:r>
              <a:rPr lang="en-US" baseline="0" dirty="0"/>
              <a:t> </a:t>
            </a:r>
            <a:r>
              <a:rPr lang="en-US" baseline="0" dirty="0" err="1"/>
              <a:t>gleich</a:t>
            </a:r>
            <a:r>
              <a:rPr lang="en-US" baseline="0" dirty="0"/>
              <a:t> </a:t>
            </a:r>
            <a:r>
              <a:rPr lang="en-US" baseline="0" dirty="0" err="1"/>
              <a:t>zum</a:t>
            </a:r>
            <a:r>
              <a:rPr lang="en-US" baseline="0" dirty="0"/>
              <a:t> Review. </a:t>
            </a:r>
            <a:r>
              <a:rPr lang="en-US" baseline="0" dirty="0">
                <a:sym typeface="Wingdings" panose="05000000000000000000" pitchFamily="2" charset="2"/>
              </a:rPr>
              <a:t>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56AC9C-3557-4516-B20A-3092AF400081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185648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Doll 13 </a:t>
            </a:r>
            <a:r>
              <a:rPr lang="en-US" baseline="0" dirty="0" err="1"/>
              <a:t>ist</a:t>
            </a:r>
            <a:r>
              <a:rPr lang="en-US" baseline="0" dirty="0"/>
              <a:t> </a:t>
            </a:r>
            <a:r>
              <a:rPr lang="en-US" baseline="0" dirty="0" err="1"/>
              <a:t>ein</a:t>
            </a:r>
            <a:r>
              <a:rPr lang="en-US" baseline="0" dirty="0"/>
              <a:t> 3D puzzle-adventure </a:t>
            </a:r>
            <a:r>
              <a:rPr lang="en-US" baseline="0" dirty="0" err="1"/>
              <a:t>mit</a:t>
            </a:r>
            <a:r>
              <a:rPr lang="en-US" baseline="0" dirty="0"/>
              <a:t> stealth-</a:t>
            </a:r>
            <a:r>
              <a:rPr lang="en-US" baseline="0" dirty="0" err="1"/>
              <a:t>elementen</a:t>
            </a:r>
            <a:r>
              <a:rPr lang="en-US" baseline="0" dirty="0"/>
              <a:t> </a:t>
            </a:r>
            <a:r>
              <a:rPr lang="en-US" baseline="0" dirty="0" err="1"/>
              <a:t>fuer</a:t>
            </a:r>
            <a:r>
              <a:rPr lang="en-US" baseline="0" dirty="0"/>
              <a:t> </a:t>
            </a:r>
            <a:r>
              <a:rPr lang="en-US" baseline="0" dirty="0" err="1"/>
              <a:t>Freunde</a:t>
            </a:r>
            <a:r>
              <a:rPr lang="en-US" baseline="0" dirty="0"/>
              <a:t> des </a:t>
            </a:r>
            <a:r>
              <a:rPr lang="en-US" baseline="0" dirty="0" err="1"/>
              <a:t>Okkulten</a:t>
            </a:r>
            <a:r>
              <a:rPr lang="en-US" baseline="0" dirty="0"/>
              <a:t>. </a:t>
            </a:r>
            <a:r>
              <a:rPr lang="en-US" baseline="0" dirty="0" err="1"/>
              <a:t>Es</a:t>
            </a:r>
            <a:r>
              <a:rPr lang="en-US" baseline="0" dirty="0"/>
              <a:t> </a:t>
            </a:r>
            <a:r>
              <a:rPr lang="en-US" baseline="0" dirty="0" err="1"/>
              <a:t>ist</a:t>
            </a:r>
            <a:r>
              <a:rPr lang="en-US" baseline="0" dirty="0"/>
              <a:t> </a:t>
            </a:r>
            <a:r>
              <a:rPr lang="en-US" baseline="0" dirty="0" err="1"/>
              <a:t>ein</a:t>
            </a:r>
            <a:r>
              <a:rPr lang="en-US" baseline="0" dirty="0"/>
              <a:t> </a:t>
            </a:r>
            <a:r>
              <a:rPr lang="en-US" baseline="0" dirty="0" err="1"/>
              <a:t>Singelplayerspiel</a:t>
            </a:r>
            <a:r>
              <a:rPr lang="en-US" baseline="0" dirty="0"/>
              <a:t> </a:t>
            </a:r>
            <a:r>
              <a:rPr lang="en-US" baseline="0" dirty="0" err="1"/>
              <a:t>fuer</a:t>
            </a:r>
            <a:r>
              <a:rPr lang="en-US" baseline="0" dirty="0"/>
              <a:t> den PC in </a:t>
            </a:r>
            <a:r>
              <a:rPr lang="en-US" baseline="0" dirty="0" err="1"/>
              <a:t>dem</a:t>
            </a:r>
            <a:r>
              <a:rPr lang="en-US" baseline="0" dirty="0"/>
              <a:t> der </a:t>
            </a:r>
            <a:r>
              <a:rPr lang="en-US" baseline="0" dirty="0" err="1"/>
              <a:t>Spieler</a:t>
            </a:r>
            <a:r>
              <a:rPr lang="en-US" baseline="0" dirty="0"/>
              <a:t> </a:t>
            </a:r>
            <a:r>
              <a:rPr lang="en-US" baseline="0" dirty="0" err="1"/>
              <a:t>eine</a:t>
            </a:r>
            <a:r>
              <a:rPr lang="en-US" baseline="0" dirty="0"/>
              <a:t> </a:t>
            </a:r>
            <a:r>
              <a:rPr lang="en-US" baseline="0" dirty="0" err="1"/>
              <a:t>kleine</a:t>
            </a:r>
            <a:r>
              <a:rPr lang="en-US" baseline="0" dirty="0"/>
              <a:t> Voodoo-</a:t>
            </a:r>
            <a:r>
              <a:rPr lang="en-US" baseline="0" dirty="0" err="1"/>
              <a:t>Puppe</a:t>
            </a:r>
            <a:r>
              <a:rPr lang="en-US" baseline="0" dirty="0"/>
              <a:t> </a:t>
            </a:r>
            <a:r>
              <a:rPr lang="en-US" baseline="0" dirty="0" err="1"/>
              <a:t>steuert</a:t>
            </a:r>
            <a:r>
              <a:rPr lang="en-US" baseline="0" dirty="0"/>
              <a:t>, </a:t>
            </a:r>
            <a:r>
              <a:rPr lang="en-US" baseline="0" dirty="0" err="1"/>
              <a:t>welche</a:t>
            </a:r>
            <a:r>
              <a:rPr lang="en-US" baseline="0" dirty="0"/>
              <a:t> </a:t>
            </a:r>
            <a:r>
              <a:rPr lang="en-US" baseline="0" dirty="0" err="1"/>
              <a:t>im</a:t>
            </a:r>
            <a:r>
              <a:rPr lang="en-US" baseline="0" dirty="0"/>
              <a:t> Keller </a:t>
            </a:r>
            <a:r>
              <a:rPr lang="en-US" baseline="0" dirty="0" err="1"/>
              <a:t>einer</a:t>
            </a:r>
            <a:r>
              <a:rPr lang="en-US" baseline="0" dirty="0"/>
              <a:t> </a:t>
            </a:r>
            <a:r>
              <a:rPr lang="en-US" baseline="0" dirty="0" err="1"/>
              <a:t>Geheimbasis</a:t>
            </a:r>
            <a:r>
              <a:rPr lang="en-US" baseline="0" dirty="0"/>
              <a:t> </a:t>
            </a:r>
            <a:r>
              <a:rPr lang="en-US" baseline="0" dirty="0" err="1"/>
              <a:t>zum</a:t>
            </a:r>
            <a:r>
              <a:rPr lang="en-US" baseline="0" dirty="0"/>
              <a:t> </a:t>
            </a:r>
            <a:r>
              <a:rPr lang="en-US" baseline="0" dirty="0" err="1"/>
              <a:t>Leben</a:t>
            </a:r>
            <a:r>
              <a:rPr lang="en-US" baseline="0" dirty="0"/>
              <a:t> </a:t>
            </a:r>
            <a:r>
              <a:rPr lang="en-US" baseline="0" dirty="0" err="1"/>
              <a:t>erwacht</a:t>
            </a:r>
            <a:r>
              <a:rPr lang="en-US" baseline="0" dirty="0"/>
              <a:t> </a:t>
            </a:r>
            <a:r>
              <a:rPr lang="en-US" baseline="0" dirty="0" err="1"/>
              <a:t>ist</a:t>
            </a:r>
            <a:r>
              <a:rPr lang="en-US" baseline="0" dirty="0"/>
              <a:t> und nun </a:t>
            </a:r>
            <a:r>
              <a:rPr lang="en-US" baseline="0" dirty="0" err="1"/>
              <a:t>versucht</a:t>
            </a:r>
            <a:r>
              <a:rPr lang="en-US" baseline="0" dirty="0"/>
              <a:t> </a:t>
            </a:r>
            <a:r>
              <a:rPr lang="en-US" baseline="0" dirty="0" err="1"/>
              <a:t>daraus</a:t>
            </a:r>
            <a:r>
              <a:rPr lang="en-US" baseline="0" dirty="0"/>
              <a:t> </a:t>
            </a:r>
            <a:r>
              <a:rPr lang="en-US" baseline="0" dirty="0" err="1"/>
              <a:t>zu</a:t>
            </a:r>
            <a:r>
              <a:rPr lang="en-US" baseline="0" dirty="0"/>
              <a:t> </a:t>
            </a:r>
            <a:r>
              <a:rPr lang="en-US" baseline="0" dirty="0" err="1"/>
              <a:t>fliehen</a:t>
            </a:r>
            <a:r>
              <a:rPr lang="en-US" baseline="0" dirty="0"/>
              <a:t>. Das </a:t>
            </a:r>
            <a:r>
              <a:rPr lang="en-US" baseline="0" dirty="0" err="1"/>
              <a:t>Ganze</a:t>
            </a:r>
            <a:r>
              <a:rPr lang="en-US" baseline="0" dirty="0"/>
              <a:t> </a:t>
            </a:r>
            <a:r>
              <a:rPr lang="en-US" baseline="0" dirty="0" err="1"/>
              <a:t>spielt</a:t>
            </a:r>
            <a:r>
              <a:rPr lang="en-US" baseline="0" dirty="0"/>
              <a:t> in den 1950ern und </a:t>
            </a:r>
            <a:r>
              <a:rPr lang="en-US" baseline="0" dirty="0" err="1"/>
              <a:t>wir</a:t>
            </a:r>
            <a:r>
              <a:rPr lang="en-US" baseline="0" dirty="0"/>
              <a:t> </a:t>
            </a:r>
            <a:r>
              <a:rPr lang="en-US" baseline="0" dirty="0" err="1"/>
              <a:t>versuchen</a:t>
            </a:r>
            <a:r>
              <a:rPr lang="en-US" baseline="0" dirty="0"/>
              <a:t> das Spiel </a:t>
            </a:r>
            <a:r>
              <a:rPr lang="en-US" baseline="0" dirty="0" err="1"/>
              <a:t>bis</a:t>
            </a:r>
            <a:r>
              <a:rPr lang="en-US" baseline="0" dirty="0"/>
              <a:t> </a:t>
            </a:r>
            <a:r>
              <a:rPr lang="en-US" baseline="0" dirty="0" err="1"/>
              <a:t>zum</a:t>
            </a:r>
            <a:r>
              <a:rPr lang="en-US" baseline="0" dirty="0"/>
              <a:t> </a:t>
            </a:r>
            <a:r>
              <a:rPr lang="en-US" baseline="0" dirty="0" err="1"/>
              <a:t>Goldmaster</a:t>
            </a:r>
            <a:r>
              <a:rPr lang="en-US" baseline="0" dirty="0"/>
              <a:t> so </a:t>
            </a:r>
            <a:r>
              <a:rPr lang="en-US" baseline="0" dirty="0" err="1"/>
              <a:t>zu</a:t>
            </a:r>
            <a:r>
              <a:rPr lang="en-US" baseline="0" dirty="0"/>
              <a:t> </a:t>
            </a:r>
            <a:r>
              <a:rPr lang="en-US" baseline="0" dirty="0" err="1"/>
              <a:t>gestalten</a:t>
            </a:r>
            <a:r>
              <a:rPr lang="en-US" baseline="0" dirty="0"/>
              <a:t>, </a:t>
            </a:r>
            <a:r>
              <a:rPr lang="en-US" baseline="0" dirty="0" err="1"/>
              <a:t>dass</a:t>
            </a:r>
            <a:r>
              <a:rPr lang="en-US" baseline="0" dirty="0"/>
              <a:t> der </a:t>
            </a:r>
            <a:r>
              <a:rPr lang="en-US" baseline="0" dirty="0" err="1"/>
              <a:t>Spieler</a:t>
            </a:r>
            <a:r>
              <a:rPr lang="en-US" baseline="0" dirty="0"/>
              <a:t> </a:t>
            </a:r>
            <a:r>
              <a:rPr lang="en-US" baseline="0" dirty="0" err="1"/>
              <a:t>mit</a:t>
            </a:r>
            <a:r>
              <a:rPr lang="en-US" baseline="0" dirty="0"/>
              <a:t> </a:t>
            </a:r>
            <a:r>
              <a:rPr lang="en-US" baseline="0" dirty="0" err="1"/>
              <a:t>Hilfe</a:t>
            </a:r>
            <a:r>
              <a:rPr lang="en-US" baseline="0" dirty="0"/>
              <a:t> von Storytelling-</a:t>
            </a:r>
            <a:r>
              <a:rPr lang="en-US" baseline="0" dirty="0" err="1"/>
              <a:t>Elementen</a:t>
            </a:r>
            <a:r>
              <a:rPr lang="en-US" baseline="0" dirty="0"/>
              <a:t> </a:t>
            </a:r>
            <a:r>
              <a:rPr lang="en-US" baseline="0" dirty="0" err="1"/>
              <a:t>im</a:t>
            </a:r>
            <a:r>
              <a:rPr lang="en-US" baseline="0" dirty="0"/>
              <a:t> Spiel die </a:t>
            </a:r>
            <a:r>
              <a:rPr lang="en-US" baseline="0" dirty="0" err="1"/>
              <a:t>Hintergrundgeschichte</a:t>
            </a:r>
            <a:r>
              <a:rPr lang="en-US" baseline="0" dirty="0"/>
              <a:t> </a:t>
            </a:r>
            <a:r>
              <a:rPr lang="en-US" baseline="0" dirty="0" err="1"/>
              <a:t>dazu</a:t>
            </a:r>
            <a:r>
              <a:rPr lang="en-US" baseline="0" dirty="0"/>
              <a:t> </a:t>
            </a:r>
            <a:r>
              <a:rPr lang="en-US" baseline="0" dirty="0" err="1"/>
              <a:t>nachvollziehen</a:t>
            </a:r>
            <a:r>
              <a:rPr lang="en-US" baseline="0" dirty="0"/>
              <a:t> </a:t>
            </a:r>
            <a:r>
              <a:rPr lang="en-US" baseline="0" dirty="0" err="1"/>
              <a:t>bzw</a:t>
            </a:r>
            <a:r>
              <a:rPr lang="en-US" baseline="0" dirty="0"/>
              <a:t>. </a:t>
            </a:r>
            <a:r>
              <a:rPr lang="en-US" baseline="0" dirty="0" err="1"/>
              <a:t>Aufdecken</a:t>
            </a:r>
            <a:r>
              <a:rPr lang="en-US" baseline="0" dirty="0"/>
              <a:t> </a:t>
            </a:r>
            <a:r>
              <a:rPr lang="en-US" baseline="0" dirty="0" err="1"/>
              <a:t>kann</a:t>
            </a:r>
            <a:r>
              <a:rPr lang="en-US" baseline="0" dirty="0"/>
              <a:t>. </a:t>
            </a:r>
            <a:br>
              <a:rPr lang="en-US" baseline="0" dirty="0"/>
            </a:br>
            <a:endParaRPr lang="en-US" baseline="0" dirty="0"/>
          </a:p>
          <a:p>
            <a:r>
              <a:rPr lang="en-US" baseline="0" dirty="0"/>
              <a:t>Nun </a:t>
            </a:r>
            <a:r>
              <a:rPr lang="en-US" baseline="0" dirty="0" err="1"/>
              <a:t>zu</a:t>
            </a:r>
            <a:r>
              <a:rPr lang="en-US" baseline="0" dirty="0"/>
              <a:t> den </a:t>
            </a:r>
            <a:r>
              <a:rPr lang="en-US" baseline="0" dirty="0" err="1"/>
              <a:t>Zielen</a:t>
            </a:r>
            <a:r>
              <a:rPr lang="en-US" baseline="0" dirty="0"/>
              <a:t> die </a:t>
            </a:r>
            <a:r>
              <a:rPr lang="en-US" baseline="0" dirty="0" err="1"/>
              <a:t>wir</a:t>
            </a:r>
            <a:r>
              <a:rPr lang="en-US" baseline="0" dirty="0"/>
              <a:t> </a:t>
            </a:r>
            <a:r>
              <a:rPr lang="en-US" baseline="0" dirty="0" err="1"/>
              <a:t>uns</a:t>
            </a:r>
            <a:r>
              <a:rPr lang="en-US" baseline="0" dirty="0"/>
              <a:t> </a:t>
            </a:r>
            <a:r>
              <a:rPr lang="en-US" baseline="0" dirty="0" err="1"/>
              <a:t>bis</a:t>
            </a:r>
            <a:r>
              <a:rPr lang="en-US" baseline="0" dirty="0"/>
              <a:t> </a:t>
            </a:r>
            <a:r>
              <a:rPr lang="en-US" baseline="0" dirty="0" err="1"/>
              <a:t>heute</a:t>
            </a:r>
            <a:r>
              <a:rPr lang="en-US" baseline="0" dirty="0"/>
              <a:t> </a:t>
            </a:r>
            <a:r>
              <a:rPr lang="en-US" baseline="0" dirty="0" err="1"/>
              <a:t>gesetzt</a:t>
            </a:r>
            <a:r>
              <a:rPr lang="en-US" baseline="0" dirty="0"/>
              <a:t> </a:t>
            </a:r>
            <a:r>
              <a:rPr lang="en-US" baseline="0" dirty="0" err="1"/>
              <a:t>hatten</a:t>
            </a:r>
            <a:r>
              <a:rPr lang="en-US" baseline="0" dirty="0"/>
              <a:t>. 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56AC9C-3557-4516-B20A-3092AF400081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035226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56AC9C-3557-4516-B20A-3092AF400081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30428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56AC9C-3557-4516-B20A-3092AF400081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146787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56AC9C-3557-4516-B20A-3092AF400081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41732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96452" y="841772"/>
            <a:ext cx="6751097" cy="1790700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96452" y="2701528"/>
            <a:ext cx="6751097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de-DE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63592-9D31-432D-A510-4EFC698F70CA}" type="datetimeFigureOut">
              <a:rPr lang="de-DE" smtClean="0"/>
              <a:t>07.08.2018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9D69D-E071-4531-AD88-200E9680705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034383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55" y="3217030"/>
            <a:ext cx="7775673" cy="614516"/>
          </a:xfrm>
        </p:spPr>
        <p:txBody>
          <a:bodyPr anchor="b">
            <a:normAutofit/>
          </a:bodyPr>
          <a:lstStyle>
            <a:lvl1pPr>
              <a:defRPr sz="21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355" y="465991"/>
            <a:ext cx="7775673" cy="2534801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3831546"/>
            <a:ext cx="7774499" cy="511854"/>
          </a:xfrm>
        </p:spPr>
        <p:txBody>
          <a:bodyPr>
            <a:normAutofit/>
          </a:bodyPr>
          <a:lstStyle>
            <a:lvl1pPr marL="0" indent="0" algn="ctr">
              <a:buNone/>
              <a:defRPr sz="135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63592-9D31-432D-A510-4EFC698F70CA}" type="datetimeFigureOut">
              <a:rPr lang="de-DE" smtClean="0"/>
              <a:t>07.08.2018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9D69D-E071-4531-AD88-200E9680705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966590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6" y="457201"/>
            <a:ext cx="7765322" cy="2568644"/>
          </a:xfrm>
        </p:spPr>
        <p:txBody>
          <a:bodyPr anchor="ctr"/>
          <a:lstStyle>
            <a:lvl1pPr>
              <a:defRPr sz="24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7" y="3153615"/>
            <a:ext cx="7765321" cy="1194140"/>
          </a:xfrm>
        </p:spPr>
        <p:txBody>
          <a:bodyPr anchor="ctr"/>
          <a:lstStyle>
            <a:lvl1pPr marL="0" indent="0" algn="ctr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63592-9D31-432D-A510-4EFC698F70CA}" type="datetimeFigureOut">
              <a:rPr lang="de-DE" smtClean="0"/>
              <a:t>07.08.2018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9D69D-E071-4531-AD88-200E9680705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096878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59" y="457200"/>
            <a:ext cx="6977064" cy="2244678"/>
          </a:xfrm>
        </p:spPr>
        <p:txBody>
          <a:bodyPr anchor="ctr"/>
          <a:lstStyle>
            <a:lvl1pPr>
              <a:defRPr sz="24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290484" y="2707524"/>
            <a:ext cx="6564224" cy="320109"/>
          </a:xfrm>
        </p:spPr>
        <p:txBody>
          <a:bodyPr anchor="t">
            <a:normAutofit/>
          </a:bodyPr>
          <a:lstStyle>
            <a:lvl1pPr marL="0" indent="0" algn="r">
              <a:buNone/>
              <a:defRPr sz="105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5" y="3153616"/>
            <a:ext cx="7765322" cy="1189785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63592-9D31-432D-A510-4EFC698F70CA}" type="datetimeFigureOut">
              <a:rPr lang="de-DE" smtClean="0"/>
              <a:t>07.08.2018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9D69D-E071-4531-AD88-200E9680705D}" type="slidenum">
              <a:rPr lang="de-DE" smtClean="0"/>
              <a:t>‹Nr.›</a:t>
            </a:fld>
            <a:endParaRPr lang="de-DE"/>
          </a:p>
        </p:txBody>
      </p:sp>
      <p:sp>
        <p:nvSpPr>
          <p:cNvPr id="11" name="TextBox 10"/>
          <p:cNvSpPr txBox="1"/>
          <p:nvPr/>
        </p:nvSpPr>
        <p:spPr>
          <a:xfrm>
            <a:off x="627459" y="551431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6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993467" y="2229070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140775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55" y="1595207"/>
            <a:ext cx="7766495" cy="1883876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3487917"/>
            <a:ext cx="7765322" cy="855483"/>
          </a:xfrm>
        </p:spPr>
        <p:txBody>
          <a:bodyPr anchor="t"/>
          <a:lstStyle>
            <a:lvl1pPr marL="0" indent="0" algn="ctr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63592-9D31-432D-A510-4EFC698F70CA}" type="datetimeFigureOut">
              <a:rPr lang="de-DE" smtClean="0"/>
              <a:t>07.08.2018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9D69D-E071-4531-AD88-200E9680705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808439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345" y="457201"/>
            <a:ext cx="7765322" cy="994172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346" y="1566240"/>
            <a:ext cx="2474217" cy="617479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346" y="2183718"/>
            <a:ext cx="2474217" cy="2159682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33658" y="1566240"/>
            <a:ext cx="2473919" cy="617478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333659" y="2183718"/>
            <a:ext cx="2474866" cy="2159682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79974" y="1566240"/>
            <a:ext cx="2468408" cy="617478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982260" y="2183718"/>
            <a:ext cx="2468408" cy="2159682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63592-9D31-432D-A510-4EFC698F70CA}" type="datetimeFigureOut">
              <a:rPr lang="de-DE" smtClean="0"/>
              <a:t>07.08.2018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9D69D-E071-4531-AD88-200E9680705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954079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Bild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346" y="457201"/>
            <a:ext cx="7765322" cy="994172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5347" y="3146924"/>
            <a:ext cx="2474216" cy="432197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5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819015" y="1724240"/>
            <a:ext cx="2205038" cy="1143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5347" y="3579121"/>
            <a:ext cx="2474216" cy="764279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32026" y="3146924"/>
            <a:ext cx="2474237" cy="432197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5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426747" y="1724240"/>
            <a:ext cx="2197894" cy="1143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331011" y="3579120"/>
            <a:ext cx="2475252" cy="764279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80067" y="3146924"/>
            <a:ext cx="2467425" cy="432197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5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6114603" y="1724240"/>
            <a:ext cx="2199085" cy="1143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979973" y="3579121"/>
            <a:ext cx="2470694" cy="764278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63592-9D31-432D-A510-4EFC698F70CA}" type="datetimeFigureOut">
              <a:rPr lang="de-DE" smtClean="0"/>
              <a:t>07.08.2018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9D69D-E071-4531-AD88-200E9680705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3609917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63592-9D31-432D-A510-4EFC698F70CA}" type="datetimeFigureOut">
              <a:rPr lang="de-DE" smtClean="0"/>
              <a:t>07.08.2018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9D69D-E071-4531-AD88-200E9680705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8876706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57200"/>
            <a:ext cx="1906993" cy="38862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346" y="457200"/>
            <a:ext cx="5744029" cy="3886201"/>
          </a:xfr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63592-9D31-432D-A510-4EFC698F70CA}" type="datetimeFigureOut">
              <a:rPr lang="de-DE" smtClean="0"/>
              <a:t>07.08.2018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9D69D-E071-4531-AD88-200E9680705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166064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63592-9D31-432D-A510-4EFC698F70CA}" type="datetimeFigureOut">
              <a:rPr lang="de-DE" smtClean="0"/>
              <a:t>07.08.2018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9D69D-E071-4531-AD88-200E9680705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96842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1933" y="492920"/>
            <a:ext cx="7300134" cy="2139553"/>
          </a:xfrm>
        </p:spPr>
        <p:txBody>
          <a:bodyPr anchor="b">
            <a:normAutofit/>
          </a:bodyPr>
          <a:lstStyle>
            <a:lvl1pPr>
              <a:defRPr sz="255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21933" y="2701529"/>
            <a:ext cx="7300134" cy="1125140"/>
          </a:xfrm>
        </p:spPr>
        <p:txBody>
          <a:bodyPr/>
          <a:lstStyle>
            <a:lvl1pPr marL="0" indent="0" algn="ctr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63592-9D31-432D-A510-4EFC698F70CA}" type="datetimeFigureOut">
              <a:rPr lang="de-DE" smtClean="0"/>
              <a:t>07.08.2018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9D69D-E071-4531-AD88-200E9680705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07824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7" y="457200"/>
            <a:ext cx="7765321" cy="994741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346" y="1566240"/>
            <a:ext cx="3829503" cy="2777161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0052" y="1566240"/>
            <a:ext cx="3820616" cy="2777161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63592-9D31-432D-A510-4EFC698F70CA}" type="datetimeFigureOut">
              <a:rPr lang="de-DE" smtClean="0"/>
              <a:t>07.08.2018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9D69D-E071-4531-AD88-200E9680705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5490651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7" y="457201"/>
            <a:ext cx="7765321" cy="994172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6354" y="1566240"/>
            <a:ext cx="3659399" cy="617934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346" y="2184174"/>
            <a:ext cx="3830406" cy="2159226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01502" y="1566240"/>
            <a:ext cx="3649166" cy="617934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184174"/>
            <a:ext cx="3821518" cy="2159226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63592-9D31-432D-A510-4EFC698F70CA}" type="datetimeFigureOut">
              <a:rPr lang="de-DE" smtClean="0"/>
              <a:t>07.08.2018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9D69D-E071-4531-AD88-200E9680705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0151446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63592-9D31-432D-A510-4EFC698F70CA}" type="datetimeFigureOut">
              <a:rPr lang="de-DE" smtClean="0"/>
              <a:t>07.08.2018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9D69D-E071-4531-AD88-200E9680705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380566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63592-9D31-432D-A510-4EFC698F70CA}" type="datetimeFigureOut">
              <a:rPr lang="de-DE" smtClean="0"/>
              <a:t>07.08.2018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9D69D-E071-4531-AD88-200E9680705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490105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7921" y="457200"/>
            <a:ext cx="2949178" cy="1771650"/>
          </a:xfrm>
        </p:spPr>
        <p:txBody>
          <a:bodyPr anchor="b">
            <a:normAutofit/>
          </a:bodyPr>
          <a:lstStyle>
            <a:lvl1pPr>
              <a:defRPr sz="21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08548" y="457200"/>
            <a:ext cx="4642119" cy="3886200"/>
          </a:xfrm>
        </p:spPr>
        <p:txBody>
          <a:bodyPr anchor="ctr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7921" y="2228850"/>
            <a:ext cx="2949178" cy="2114549"/>
          </a:xfrm>
        </p:spPr>
        <p:txBody>
          <a:bodyPr/>
          <a:lstStyle>
            <a:lvl1pPr marL="0" indent="0" algn="ctr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63592-9D31-432D-A510-4EFC698F70CA}" type="datetimeFigureOut">
              <a:rPr lang="de-DE" smtClean="0"/>
              <a:t>07.08.2018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9D69D-E071-4531-AD88-200E9680705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1415344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7921" y="457200"/>
            <a:ext cx="4447330" cy="1771650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68603" y="569161"/>
            <a:ext cx="2441517" cy="3662279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5" y="2228850"/>
            <a:ext cx="4451213" cy="2114550"/>
          </a:xfrm>
        </p:spPr>
        <p:txBody>
          <a:bodyPr>
            <a:normAutofit/>
          </a:bodyPr>
          <a:lstStyle>
            <a:lvl1pPr marL="0" indent="0" algn="ctr">
              <a:buNone/>
              <a:defRPr sz="135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63592-9D31-432D-A510-4EFC698F70CA}" type="datetimeFigureOut">
              <a:rPr lang="de-DE" smtClean="0"/>
              <a:t>07.08.2018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9D69D-E071-4531-AD88-200E9680705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292638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347" y="457200"/>
            <a:ext cx="7765321" cy="9947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346" y="1572048"/>
            <a:ext cx="7765322" cy="27713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759052" y="4412457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C63592-9D31-432D-A510-4EFC698F70CA}" type="datetimeFigureOut">
              <a:rPr lang="de-DE" smtClean="0"/>
              <a:t>07.08.2018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346" y="4412457"/>
            <a:ext cx="500464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85509" y="4412457"/>
            <a:ext cx="56515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B9D69D-E071-4531-AD88-200E9680705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935590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218" r:id="rId1"/>
    <p:sldLayoutId id="2147484219" r:id="rId2"/>
    <p:sldLayoutId id="2147484220" r:id="rId3"/>
    <p:sldLayoutId id="2147484221" r:id="rId4"/>
    <p:sldLayoutId id="2147484222" r:id="rId5"/>
    <p:sldLayoutId id="2147484223" r:id="rId6"/>
    <p:sldLayoutId id="2147484224" r:id="rId7"/>
    <p:sldLayoutId id="2147484225" r:id="rId8"/>
    <p:sldLayoutId id="2147484226" r:id="rId9"/>
    <p:sldLayoutId id="2147484227" r:id="rId10"/>
    <p:sldLayoutId id="2147484228" r:id="rId11"/>
    <p:sldLayoutId id="2147484229" r:id="rId12"/>
    <p:sldLayoutId id="2147484230" r:id="rId13"/>
    <p:sldLayoutId id="2147484231" r:id="rId14"/>
    <p:sldLayoutId id="2147484232" r:id="rId15"/>
    <p:sldLayoutId id="2147484233" r:id="rId16"/>
    <p:sldLayoutId id="2147484234" r:id="rId17"/>
  </p:sldLayoutIdLst>
  <p:txStyles>
    <p:titleStyle>
      <a:lvl1pPr algn="ctr" defTabSz="685800" rtl="0" eaLnBrk="1" latinLnBrk="0" hangingPunct="1">
        <a:lnSpc>
          <a:spcPct val="90000"/>
        </a:lnSpc>
        <a:spcBef>
          <a:spcPct val="0"/>
        </a:spcBef>
        <a:buNone/>
        <a:defRPr sz="255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120000"/>
        </a:lnSpc>
        <a:spcBef>
          <a:spcPts val="75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12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120000"/>
        </a:lnSpc>
        <a:spcBef>
          <a:spcPts val="375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120000"/>
        </a:lnSpc>
        <a:spcBef>
          <a:spcPts val="375"/>
        </a:spcBef>
        <a:buFont typeface="Arial" panose="020B0604020202020204" pitchFamily="34" charset="0"/>
        <a:buChar char="•"/>
        <a:defRPr sz="105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120000"/>
        </a:lnSpc>
        <a:spcBef>
          <a:spcPts val="375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120000"/>
        </a:lnSpc>
        <a:spcBef>
          <a:spcPts val="375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120000"/>
        </a:lnSpc>
        <a:spcBef>
          <a:spcPts val="375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120000"/>
        </a:lnSpc>
        <a:spcBef>
          <a:spcPts val="375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120000"/>
        </a:lnSpc>
        <a:spcBef>
          <a:spcPts val="375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1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microsoft.com/office/2007/relationships/hdphoto" Target="../media/hdphoto1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openxmlformats.org/officeDocument/2006/relationships/image" Target="../media/image7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17" Type="http://schemas.openxmlformats.org/officeDocument/2006/relationships/image" Target="../media/image27.gif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image" Target="../media/image2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8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10.png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fik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0000">
            <a:off x="6488572" y="256446"/>
            <a:ext cx="2375596" cy="1757567"/>
          </a:xfrm>
          <a:prstGeom prst="rect">
            <a:avLst/>
          </a:prstGeom>
        </p:spPr>
      </p:pic>
      <p:pic>
        <p:nvPicPr>
          <p:cNvPr id="16" name="Grafik 15"/>
          <p:cNvPicPr>
            <a:picLocks noChangeAspect="1"/>
          </p:cNvPicPr>
          <p:nvPr/>
        </p:nvPicPr>
        <p:blipFill>
          <a:blip r:embed="rId4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259632" y="793380"/>
            <a:ext cx="4608512" cy="3361254"/>
          </a:xfrm>
          <a:prstGeom prst="rect">
            <a:avLst/>
          </a:prstGeom>
        </p:spPr>
      </p:pic>
      <p:pic>
        <p:nvPicPr>
          <p:cNvPr id="14" name="Grafik 13"/>
          <p:cNvPicPr>
            <a:picLocks noChangeAspect="1"/>
          </p:cNvPicPr>
          <p:nvPr/>
        </p:nvPicPr>
        <p:blipFill>
          <a:blip r:embed="rId5" cstate="print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4268" y="267494"/>
            <a:ext cx="792088" cy="971899"/>
          </a:xfrm>
          <a:prstGeom prst="rect">
            <a:avLst/>
          </a:prstGeom>
        </p:spPr>
      </p:pic>
      <p:pic>
        <p:nvPicPr>
          <p:cNvPr id="13" name="Grafik 12"/>
          <p:cNvPicPr>
            <a:picLocks noChangeAspect="1"/>
          </p:cNvPicPr>
          <p:nvPr/>
        </p:nvPicPr>
        <p:blipFill>
          <a:blip r:embed="rId6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53200" y="1080113"/>
            <a:ext cx="1143744" cy="1403383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/>
        </p:nvPicPr>
        <p:blipFill>
          <a:blip r:embed="rId7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128" y="339502"/>
            <a:ext cx="1791816" cy="2198573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953" y="123478"/>
            <a:ext cx="8826157" cy="4948014"/>
          </a:xfrm>
          <a:prstGeom prst="rect">
            <a:avLst/>
          </a:prstGeom>
          <a:ln>
            <a:noFill/>
          </a:ln>
          <a:effectLst>
            <a:softEdge rad="317500"/>
          </a:effectLst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009442" y="411511"/>
            <a:ext cx="7117180" cy="1872207"/>
          </a:xfrm>
        </p:spPr>
        <p:txBody>
          <a:bodyPr/>
          <a:lstStyle/>
          <a:p>
            <a:pPr algn="ctr"/>
            <a:r>
              <a:rPr lang="en-US" sz="6000" dirty="0">
                <a:latin typeface="MV Boli" pitchFamily="2" charset="0"/>
                <a:cs typeface="MV Boli" pitchFamily="2" charset="0"/>
              </a:rPr>
              <a:t>Doll 13</a:t>
            </a:r>
            <a:endParaRPr lang="de-DE" sz="6000" b="1" dirty="0">
              <a:latin typeface="MV Boli" pitchFamily="2" charset="0"/>
              <a:cs typeface="MV Boli" pitchFamily="2" charset="0"/>
            </a:endParaRP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-180000" flipH="1">
            <a:off x="504147" y="387304"/>
            <a:ext cx="3456384" cy="4241012"/>
          </a:xfrm>
          <a:prstGeom prst="rect">
            <a:avLst/>
          </a:prstGeom>
        </p:spPr>
      </p:pic>
      <p:pic>
        <p:nvPicPr>
          <p:cNvPr id="15" name="Grafik 1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0000">
            <a:off x="4400512" y="1021143"/>
            <a:ext cx="4205557" cy="3361254"/>
          </a:xfrm>
          <a:prstGeom prst="rect">
            <a:avLst/>
          </a:prstGeom>
        </p:spPr>
      </p:pic>
      <p:pic>
        <p:nvPicPr>
          <p:cNvPr id="18" name="Grafik 17"/>
          <p:cNvPicPr>
            <a:picLocks noChangeAspect="1"/>
          </p:cNvPicPr>
          <p:nvPr/>
        </p:nvPicPr>
        <p:blipFill>
          <a:blip r:embed="rId11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20000" flipV="1">
            <a:off x="-1751912" y="-2494533"/>
            <a:ext cx="4608512" cy="3361254"/>
          </a:xfrm>
          <a:prstGeom prst="rect">
            <a:avLst/>
          </a:prstGeom>
        </p:spPr>
      </p:pic>
      <p:pic>
        <p:nvPicPr>
          <p:cNvPr id="19" name="Grafik 18"/>
          <p:cNvPicPr>
            <a:picLocks noChangeAspect="1"/>
          </p:cNvPicPr>
          <p:nvPr/>
        </p:nvPicPr>
        <p:blipFill>
          <a:blip r:embed="rId13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20000" flipH="1">
            <a:off x="674769" y="-95833"/>
            <a:ext cx="11096441" cy="8209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887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4" presetClass="entr" presetSubtype="5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0"/>
                            </p:stCondLst>
                            <p:childTnLst>
                              <p:par>
                                <p:cTn id="22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500"/>
                            </p:stCondLst>
                            <p:childTnLst>
                              <p:par>
                                <p:cTn id="26" presetID="47" presetClass="entr" presetSubtype="0" fill="hold" nodeType="after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7750"/>
                            </p:stCondLst>
                            <p:childTnLst>
                              <p:par>
                                <p:cTn id="35" presetID="16" presetClass="entr" presetSubtype="21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9000"/>
                            </p:stCondLst>
                            <p:childTnLst>
                              <p:par>
                                <p:cTn id="39" presetID="47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0"/>
                            </p:stCondLst>
                            <p:childTnLst>
                              <p:par>
                                <p:cTn id="45" presetID="8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47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921" y="0"/>
            <a:ext cx="8826157" cy="4948014"/>
          </a:xfrm>
          <a:prstGeom prst="rect">
            <a:avLst/>
          </a:prstGeom>
          <a:ln>
            <a:noFill/>
          </a:ln>
          <a:effectLst>
            <a:softEdge rad="317500"/>
          </a:effectLst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49493"/>
            <a:ext cx="7772400" cy="648071"/>
          </a:xfrm>
        </p:spPr>
        <p:txBody>
          <a:bodyPr>
            <a:normAutofit/>
          </a:bodyPr>
          <a:lstStyle/>
          <a:p>
            <a:pPr algn="ctr"/>
            <a:r>
              <a:rPr lang="de-DE" dirty="0">
                <a:latin typeface="MV Boli" pitchFamily="2" charset="0"/>
                <a:cs typeface="MV Boli" pitchFamily="2" charset="0"/>
              </a:rPr>
              <a:t>Table </a:t>
            </a:r>
            <a:r>
              <a:rPr lang="de-DE" dirty="0" err="1">
                <a:latin typeface="MV Boli" pitchFamily="2" charset="0"/>
                <a:cs typeface="MV Boli" pitchFamily="2" charset="0"/>
              </a:rPr>
              <a:t>of</a:t>
            </a:r>
            <a:r>
              <a:rPr lang="de-DE" dirty="0">
                <a:latin typeface="MV Boli" pitchFamily="2" charset="0"/>
                <a:cs typeface="MV Boli" pitchFamily="2" charset="0"/>
              </a:rPr>
              <a:t> Contents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899592" y="1419622"/>
            <a:ext cx="7488832" cy="3168352"/>
          </a:xfrm>
        </p:spPr>
        <p:txBody>
          <a:bodyPr>
            <a:noAutofit/>
          </a:bodyPr>
          <a:lstStyle/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en-GB" sz="2400" b="1" dirty="0">
                <a:solidFill>
                  <a:schemeClr val="tx1">
                    <a:lumMod val="95000"/>
                  </a:schemeClr>
                </a:solidFill>
                <a:latin typeface="MV Boli" pitchFamily="2" charset="0"/>
                <a:cs typeface="MV Boli" pitchFamily="2" charset="0"/>
              </a:rPr>
              <a:t>Review</a:t>
            </a:r>
          </a:p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en-GB" sz="2400" b="1" dirty="0">
                <a:solidFill>
                  <a:schemeClr val="tx1">
                    <a:lumMod val="95000"/>
                  </a:schemeClr>
                </a:solidFill>
                <a:latin typeface="MV Boli" pitchFamily="2" charset="0"/>
                <a:cs typeface="MV Boli" pitchFamily="2" charset="0"/>
              </a:rPr>
              <a:t>Team Rex</a:t>
            </a:r>
          </a:p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en-GB" sz="2400" b="1" dirty="0">
                <a:solidFill>
                  <a:schemeClr val="tx1">
                    <a:lumMod val="95000"/>
                  </a:schemeClr>
                </a:solidFill>
                <a:latin typeface="MV Boli" pitchFamily="2" charset="0"/>
                <a:cs typeface="MV Boli" pitchFamily="2" charset="0"/>
              </a:rPr>
              <a:t>Gate 3 Promises vs. </a:t>
            </a:r>
            <a:r>
              <a:rPr lang="en-GB" sz="2400" b="1" dirty="0" smtClean="0">
                <a:solidFill>
                  <a:schemeClr val="tx1">
                    <a:lumMod val="95000"/>
                  </a:schemeClr>
                </a:solidFill>
                <a:latin typeface="MV Boli" pitchFamily="2" charset="0"/>
                <a:cs typeface="MV Boli" pitchFamily="2" charset="0"/>
              </a:rPr>
              <a:t>Present</a:t>
            </a:r>
          </a:p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en-GB" sz="2400" b="1" dirty="0">
                <a:solidFill>
                  <a:schemeClr val="tx1">
                    <a:lumMod val="95000"/>
                  </a:schemeClr>
                </a:solidFill>
                <a:latin typeface="MV Boli" pitchFamily="2" charset="0"/>
                <a:cs typeface="MV Boli" pitchFamily="2" charset="0"/>
              </a:rPr>
              <a:t>	</a:t>
            </a:r>
          </a:p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en-GB" sz="2400" b="1" dirty="0">
                <a:solidFill>
                  <a:schemeClr val="tx1">
                    <a:lumMod val="95000"/>
                  </a:schemeClr>
                </a:solidFill>
                <a:latin typeface="MV Boli" pitchFamily="2" charset="0"/>
                <a:cs typeface="MV Boli" pitchFamily="2" charset="0"/>
              </a:rPr>
              <a:t>Let’s Play!</a:t>
            </a:r>
            <a:r>
              <a:rPr lang="en-GB" b="1" dirty="0">
                <a:solidFill>
                  <a:schemeClr val="tx1">
                    <a:lumMod val="95000"/>
                  </a:schemeClr>
                </a:solidFill>
                <a:latin typeface="MV Boli" pitchFamily="2" charset="0"/>
                <a:cs typeface="MV Boli" pitchFamily="2" charset="0"/>
              </a:rPr>
              <a:t>	</a:t>
            </a:r>
            <a:endParaRPr lang="en-GB" b="1" dirty="0" smtClean="0">
              <a:solidFill>
                <a:schemeClr val="tx1">
                  <a:lumMod val="95000"/>
                </a:schemeClr>
              </a:solidFill>
              <a:latin typeface="MV Boli" pitchFamily="2" charset="0"/>
              <a:cs typeface="MV Boli" pitchFamily="2" charset="0"/>
            </a:endParaRPr>
          </a:p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en-GB" sz="2400" b="1" dirty="0" smtClean="0">
                <a:solidFill>
                  <a:schemeClr val="tx1">
                    <a:lumMod val="95000"/>
                  </a:schemeClr>
                </a:solidFill>
                <a:latin typeface="MV Boli" pitchFamily="2" charset="0"/>
                <a:cs typeface="MV Boli" pitchFamily="2" charset="0"/>
              </a:rPr>
              <a:t>Questions</a:t>
            </a:r>
            <a:r>
              <a:rPr lang="en-GB" b="1" dirty="0">
                <a:solidFill>
                  <a:schemeClr val="tx1">
                    <a:lumMod val="95000"/>
                  </a:schemeClr>
                </a:solidFill>
                <a:latin typeface="MV Boli" pitchFamily="2" charset="0"/>
                <a:cs typeface="MV Boli" pitchFamily="2" charset="0"/>
              </a:rPr>
              <a:t>					</a:t>
            </a:r>
            <a:endParaRPr lang="de-DE" sz="1800" dirty="0">
              <a:solidFill>
                <a:schemeClr val="tx1">
                  <a:lumMod val="95000"/>
                </a:schemeClr>
              </a:solidFill>
              <a:latin typeface="MV Boli" pitchFamily="2" charset="0"/>
              <a:cs typeface="MV Boli" pitchFamily="2" charset="0"/>
            </a:endParaRPr>
          </a:p>
          <a:p>
            <a:endParaRPr lang="de-DE" sz="1800" dirty="0">
              <a:latin typeface="MV Boli" pitchFamily="2" charset="0"/>
              <a:cs typeface="MV Boli" pitchFamily="2" charset="0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B9B9DA1F-423A-49C2-9951-B3D52D27175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74649">
            <a:off x="5629277" y="1612803"/>
            <a:ext cx="3262732" cy="3262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449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331" y="0"/>
            <a:ext cx="8826157" cy="4948014"/>
          </a:xfrm>
          <a:prstGeom prst="rect">
            <a:avLst/>
          </a:prstGeom>
          <a:ln>
            <a:noFill/>
          </a:ln>
          <a:effectLst>
            <a:softEdge rad="317500"/>
          </a:effectLst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49493"/>
            <a:ext cx="7772400" cy="648071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latin typeface="MV Boli" pitchFamily="2" charset="0"/>
                <a:cs typeface="MV Boli" pitchFamily="2" charset="0"/>
              </a:rPr>
              <a:t>Review</a:t>
            </a:r>
            <a:endParaRPr lang="de-DE" dirty="0">
              <a:latin typeface="MV Boli" pitchFamily="2" charset="0"/>
              <a:cs typeface="MV Boli" pitchFamily="2" charset="0"/>
            </a:endParaRP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1707654"/>
            <a:ext cx="6400800" cy="3115512"/>
          </a:xfrm>
        </p:spPr>
        <p:txBody>
          <a:bodyPr/>
          <a:lstStyle/>
          <a:p>
            <a:pPr lvl="0" algn="l"/>
            <a:endParaRPr lang="en-GB" dirty="0">
              <a:latin typeface="MV Boli" pitchFamily="2" charset="0"/>
              <a:cs typeface="MV Boli" pitchFamily="2" charset="0"/>
            </a:endParaRPr>
          </a:p>
          <a:p>
            <a:pPr lvl="0" algn="l"/>
            <a:r>
              <a:rPr lang="en-GB" dirty="0">
                <a:latin typeface="MV Boli" pitchFamily="2" charset="0"/>
                <a:cs typeface="MV Boli" pitchFamily="2" charset="0"/>
              </a:rPr>
              <a:t>Game Type:		3D Platformer</a:t>
            </a:r>
            <a:endParaRPr lang="de-DE" dirty="0">
              <a:latin typeface="MV Boli" pitchFamily="2" charset="0"/>
              <a:cs typeface="MV Boli" pitchFamily="2" charset="0"/>
            </a:endParaRPr>
          </a:p>
          <a:p>
            <a:pPr lvl="0" algn="l"/>
            <a:r>
              <a:rPr lang="en-GB" dirty="0">
                <a:latin typeface="MV Boli" pitchFamily="2" charset="0"/>
                <a:cs typeface="MV Boli" pitchFamily="2" charset="0"/>
              </a:rPr>
              <a:t>Game Mode:		</a:t>
            </a:r>
            <a:r>
              <a:rPr lang="en-GB" dirty="0" err="1">
                <a:latin typeface="MV Boli" pitchFamily="2" charset="0"/>
                <a:cs typeface="MV Boli" pitchFamily="2" charset="0"/>
              </a:rPr>
              <a:t>Singleplayer</a:t>
            </a:r>
            <a:endParaRPr lang="de-DE" dirty="0">
              <a:latin typeface="MV Boli" pitchFamily="2" charset="0"/>
              <a:cs typeface="MV Boli" pitchFamily="2" charset="0"/>
            </a:endParaRPr>
          </a:p>
          <a:p>
            <a:pPr lvl="0" algn="l"/>
            <a:r>
              <a:rPr lang="en-GB" dirty="0">
                <a:latin typeface="MV Boli" pitchFamily="2" charset="0"/>
                <a:cs typeface="MV Boli" pitchFamily="2" charset="0"/>
              </a:rPr>
              <a:t>Genre:		Supernatural Adventure</a:t>
            </a:r>
            <a:endParaRPr lang="de-DE" dirty="0">
              <a:latin typeface="MV Boli" pitchFamily="2" charset="0"/>
              <a:cs typeface="MV Boli" pitchFamily="2" charset="0"/>
            </a:endParaRPr>
          </a:p>
          <a:p>
            <a:pPr lvl="0" algn="l"/>
            <a:r>
              <a:rPr lang="en-GB" dirty="0">
                <a:latin typeface="MV Boli" pitchFamily="2" charset="0"/>
                <a:cs typeface="MV Boli" pitchFamily="2" charset="0"/>
              </a:rPr>
              <a:t>Platform:		PC</a:t>
            </a:r>
            <a:endParaRPr lang="de-DE" dirty="0">
              <a:latin typeface="MV Boli" pitchFamily="2" charset="0"/>
              <a:cs typeface="MV Boli" pitchFamily="2" charset="0"/>
            </a:endParaRPr>
          </a:p>
          <a:p>
            <a:pPr lvl="0" algn="l"/>
            <a:r>
              <a:rPr lang="en-GB" dirty="0">
                <a:latin typeface="MV Boli" pitchFamily="2" charset="0"/>
                <a:cs typeface="MV Boli" pitchFamily="2" charset="0"/>
              </a:rPr>
              <a:t>Engine:		Unity</a:t>
            </a:r>
            <a:endParaRPr lang="de-DE" dirty="0">
              <a:latin typeface="MV Boli" pitchFamily="2" charset="0"/>
              <a:cs typeface="MV Boli" pitchFamily="2" charset="0"/>
            </a:endParaRPr>
          </a:p>
        </p:txBody>
      </p:sp>
      <p:sp>
        <p:nvSpPr>
          <p:cNvPr id="4" name="Textfeld 3"/>
          <p:cNvSpPr txBox="1"/>
          <p:nvPr/>
        </p:nvSpPr>
        <p:spPr>
          <a:xfrm>
            <a:off x="685800" y="987574"/>
            <a:ext cx="7772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u="sng" dirty="0">
                <a:latin typeface="MV Boli" panose="02000500030200090000" pitchFamily="2" charset="0"/>
                <a:cs typeface="MV Boli" panose="02000500030200090000" pitchFamily="2" charset="0"/>
              </a:rPr>
              <a:t>Vision:</a:t>
            </a:r>
            <a:r>
              <a:rPr lang="en-GB" sz="2400" dirty="0">
                <a:latin typeface="MV Boli" panose="02000500030200090000" pitchFamily="2" charset="0"/>
                <a:cs typeface="MV Boli" panose="02000500030200090000" pitchFamily="2" charset="0"/>
              </a:rPr>
              <a:t> Doll 13 is a 3D puzzle-adventure for lovers of the occult with minimized stealth-elements.</a:t>
            </a:r>
            <a:endParaRPr lang="de-DE" sz="2400" dirty="0">
              <a:solidFill>
                <a:schemeClr val="tx2">
                  <a:lumMod val="20000"/>
                  <a:lumOff val="80000"/>
                </a:schemeClr>
              </a:solidFill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985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30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00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5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914" y="29626"/>
            <a:ext cx="8826157" cy="4948014"/>
          </a:xfrm>
          <a:prstGeom prst="rect">
            <a:avLst/>
          </a:prstGeom>
          <a:ln>
            <a:noFill/>
          </a:ln>
          <a:effectLst>
            <a:softEdge rad="317500"/>
          </a:effectLst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303499"/>
            <a:ext cx="7772400" cy="756083"/>
          </a:xfrm>
        </p:spPr>
        <p:txBody>
          <a:bodyPr>
            <a:normAutofit/>
          </a:bodyPr>
          <a:lstStyle/>
          <a:p>
            <a:pPr algn="ctr"/>
            <a:r>
              <a:rPr lang="de-DE" dirty="0">
                <a:latin typeface="MV Boli" pitchFamily="2" charset="0"/>
                <a:cs typeface="MV Boli" pitchFamily="2" charset="0"/>
              </a:rPr>
              <a:t>Team Rex</a:t>
            </a:r>
            <a:endParaRPr lang="de-DE" sz="3600" dirty="0">
              <a:latin typeface="MV Boli" pitchFamily="2" charset="0"/>
              <a:cs typeface="MV Boli" pitchFamily="2" charset="0"/>
            </a:endParaRP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937828" y="2516903"/>
            <a:ext cx="2590056" cy="690250"/>
          </a:xfrm>
        </p:spPr>
        <p:txBody>
          <a:bodyPr>
            <a:normAutofit/>
          </a:bodyPr>
          <a:lstStyle/>
          <a:p>
            <a:pPr algn="l"/>
            <a:r>
              <a:rPr lang="de-DE" sz="2000" dirty="0" err="1">
                <a:latin typeface="MV Boli" pitchFamily="2" charset="0"/>
                <a:cs typeface="MV Boli" pitchFamily="2" charset="0"/>
              </a:rPr>
              <a:t>Artjom</a:t>
            </a:r>
            <a:r>
              <a:rPr lang="de-DE" sz="2000" dirty="0">
                <a:latin typeface="MV Boli" pitchFamily="2" charset="0"/>
                <a:cs typeface="MV Boli" pitchFamily="2" charset="0"/>
              </a:rPr>
              <a:t> </a:t>
            </a:r>
            <a:r>
              <a:rPr lang="de-DE" sz="2000" dirty="0" err="1">
                <a:latin typeface="MV Boli" pitchFamily="2" charset="0"/>
                <a:cs typeface="MV Boli" pitchFamily="2" charset="0"/>
              </a:rPr>
              <a:t>Schmitke</a:t>
            </a:r>
            <a:endParaRPr lang="de-DE" sz="2000" dirty="0">
              <a:latin typeface="MV Boli" pitchFamily="2" charset="0"/>
              <a:cs typeface="MV Boli" pitchFamily="2" charset="0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E9515BE-AA36-4949-A48E-F631C6C9A9FA}"/>
              </a:ext>
            </a:extLst>
          </p:cNvPr>
          <p:cNvSpPr txBox="1"/>
          <p:nvPr/>
        </p:nvSpPr>
        <p:spPr>
          <a:xfrm>
            <a:off x="937828" y="2094828"/>
            <a:ext cx="19419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i="1" u="sng" dirty="0" err="1">
                <a:latin typeface="MV Boli" panose="02000500030200090000" pitchFamily="2" charset="0"/>
                <a:cs typeface="MV Boli" panose="02000500030200090000" pitchFamily="2" charset="0"/>
              </a:rPr>
              <a:t>Programmer</a:t>
            </a:r>
            <a:r>
              <a:rPr lang="de-DE" sz="2000" i="1" u="sng" dirty="0">
                <a:latin typeface="MV Boli" panose="02000500030200090000" pitchFamily="2" charset="0"/>
                <a:cs typeface="MV Boli" panose="02000500030200090000" pitchFamily="2" charset="0"/>
              </a:rPr>
              <a:t>: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31149CAF-C43C-4720-8EB9-DC920954CF18}"/>
              </a:ext>
            </a:extLst>
          </p:cNvPr>
          <p:cNvSpPr txBox="1"/>
          <p:nvPr/>
        </p:nvSpPr>
        <p:spPr>
          <a:xfrm>
            <a:off x="1331640" y="3207054"/>
            <a:ext cx="2446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i="1" u="sng" dirty="0">
                <a:latin typeface="MV Boli" panose="02000500030200090000" pitchFamily="2" charset="0"/>
                <a:cs typeface="MV Boli" panose="02000500030200090000" pitchFamily="2" charset="0"/>
              </a:rPr>
              <a:t>Game Designer:</a:t>
            </a:r>
          </a:p>
        </p:txBody>
      </p:sp>
      <p:sp>
        <p:nvSpPr>
          <p:cNvPr id="11" name="Untertitel 2">
            <a:extLst>
              <a:ext uri="{FF2B5EF4-FFF2-40B4-BE49-F238E27FC236}">
                <a16:creationId xmlns:a16="http://schemas.microsoft.com/office/drawing/2014/main" id="{6E4C3AB1-CE8E-4BE8-AAFE-2299FF63AF68}"/>
              </a:ext>
            </a:extLst>
          </p:cNvPr>
          <p:cNvSpPr txBox="1">
            <a:spLocks/>
          </p:cNvSpPr>
          <p:nvPr/>
        </p:nvSpPr>
        <p:spPr>
          <a:xfrm>
            <a:off x="1329307" y="3634821"/>
            <a:ext cx="2590056" cy="6902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685800" rtl="0" eaLnBrk="1" latinLnBrk="0" hangingPunct="1">
              <a:lnSpc>
                <a:spcPct val="12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de-DE" sz="2000" dirty="0">
                <a:latin typeface="MV Boli" pitchFamily="2" charset="0"/>
                <a:cs typeface="MV Boli" pitchFamily="2" charset="0"/>
              </a:rPr>
              <a:t>Tobias Schuster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AEEFED0C-9FF4-4322-9B32-C1E10CBD9875}"/>
              </a:ext>
            </a:extLst>
          </p:cNvPr>
          <p:cNvSpPr txBox="1"/>
          <p:nvPr/>
        </p:nvSpPr>
        <p:spPr>
          <a:xfrm>
            <a:off x="685800" y="1071699"/>
            <a:ext cx="2446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i="1" u="sng" dirty="0">
                <a:latin typeface="MV Boli" panose="02000500030200090000" pitchFamily="2" charset="0"/>
                <a:cs typeface="MV Boli" panose="02000500030200090000" pitchFamily="2" charset="0"/>
              </a:rPr>
              <a:t>Producer:</a:t>
            </a:r>
          </a:p>
        </p:txBody>
      </p:sp>
      <p:sp>
        <p:nvSpPr>
          <p:cNvPr id="13" name="Untertitel 2">
            <a:extLst>
              <a:ext uri="{FF2B5EF4-FFF2-40B4-BE49-F238E27FC236}">
                <a16:creationId xmlns:a16="http://schemas.microsoft.com/office/drawing/2014/main" id="{54350324-3D00-484E-BA3D-52E8AFDA4134}"/>
              </a:ext>
            </a:extLst>
          </p:cNvPr>
          <p:cNvSpPr txBox="1">
            <a:spLocks/>
          </p:cNvSpPr>
          <p:nvPr/>
        </p:nvSpPr>
        <p:spPr>
          <a:xfrm>
            <a:off x="685800" y="1459692"/>
            <a:ext cx="2590056" cy="6902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685800" rtl="0" eaLnBrk="1" latinLnBrk="0" hangingPunct="1">
              <a:lnSpc>
                <a:spcPct val="12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de-DE" sz="2000" dirty="0">
                <a:latin typeface="MV Boli" pitchFamily="2" charset="0"/>
                <a:cs typeface="MV Boli" pitchFamily="2" charset="0"/>
              </a:rPr>
              <a:t>Sonja Köck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336A4B5F-6A8E-4D4B-8AAB-71263C1E33F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574114"/>
            <a:ext cx="1008112" cy="1008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601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25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5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331" y="0"/>
            <a:ext cx="8826157" cy="4948014"/>
          </a:xfrm>
          <a:prstGeom prst="rect">
            <a:avLst/>
          </a:prstGeom>
          <a:ln>
            <a:noFill/>
          </a:ln>
          <a:effectLst>
            <a:softEdge rad="317500"/>
          </a:effectLst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303499"/>
            <a:ext cx="7772400" cy="756083"/>
          </a:xfrm>
        </p:spPr>
        <p:txBody>
          <a:bodyPr>
            <a:normAutofit/>
          </a:bodyPr>
          <a:lstStyle/>
          <a:p>
            <a:pPr algn="ctr"/>
            <a:r>
              <a:rPr lang="de-DE" dirty="0">
                <a:latin typeface="MV Boli" pitchFamily="2" charset="0"/>
                <a:cs typeface="MV Boli" pitchFamily="2" charset="0"/>
              </a:rPr>
              <a:t>Team Rex</a:t>
            </a:r>
            <a:endParaRPr lang="de-DE" sz="3600" dirty="0">
              <a:latin typeface="MV Boli" pitchFamily="2" charset="0"/>
              <a:cs typeface="MV Boli" pitchFamily="2" charset="0"/>
            </a:endParaRP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685800" y="1491630"/>
            <a:ext cx="7772400" cy="3348372"/>
          </a:xfrm>
        </p:spPr>
        <p:txBody>
          <a:bodyPr>
            <a:norm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de-DE" sz="2000" dirty="0">
                <a:latin typeface="MV Boli" pitchFamily="2" charset="0"/>
                <a:cs typeface="MV Boli" pitchFamily="2" charset="0"/>
              </a:rPr>
              <a:t>Michelle </a:t>
            </a:r>
            <a:r>
              <a:rPr lang="de-DE" sz="2000" dirty="0" err="1">
                <a:latin typeface="MV Boli" pitchFamily="2" charset="0"/>
                <a:cs typeface="MV Boli" pitchFamily="2" charset="0"/>
              </a:rPr>
              <a:t>Gaußmann</a:t>
            </a:r>
            <a:endParaRPr lang="de-DE" sz="2000" dirty="0">
              <a:latin typeface="MV Boli" pitchFamily="2" charset="0"/>
              <a:cs typeface="MV Boli" pitchFamily="2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de-DE" sz="2000" dirty="0">
                <a:latin typeface="MV Boli" pitchFamily="2" charset="0"/>
                <a:cs typeface="MV Boli" pitchFamily="2" charset="0"/>
              </a:rPr>
              <a:t>Jesse Haines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de-DE" sz="2000" dirty="0" smtClean="0">
                <a:latin typeface="MV Boli" pitchFamily="2" charset="0"/>
                <a:cs typeface="MV Boli" pitchFamily="2" charset="0"/>
              </a:rPr>
              <a:t>Levin </a:t>
            </a:r>
            <a:r>
              <a:rPr lang="de-DE" sz="2000" dirty="0">
                <a:latin typeface="MV Boli" pitchFamily="2" charset="0"/>
                <a:cs typeface="MV Boli" pitchFamily="2" charset="0"/>
              </a:rPr>
              <a:t>Lang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de-DE" sz="2000" dirty="0">
                <a:latin typeface="MV Boli" pitchFamily="2" charset="0"/>
                <a:cs typeface="MV Boli" pitchFamily="2" charset="0"/>
              </a:rPr>
              <a:t>Michelle Mohn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de-DE" sz="2000" dirty="0" err="1" smtClean="0">
                <a:latin typeface="MV Boli" pitchFamily="2" charset="0"/>
                <a:cs typeface="MV Boli" pitchFamily="2" charset="0"/>
              </a:rPr>
              <a:t>Marlou</a:t>
            </a:r>
            <a:r>
              <a:rPr lang="de-DE" sz="2000" dirty="0" smtClean="0">
                <a:latin typeface="MV Boli" pitchFamily="2" charset="0"/>
                <a:cs typeface="MV Boli" pitchFamily="2" charset="0"/>
              </a:rPr>
              <a:t> </a:t>
            </a:r>
            <a:r>
              <a:rPr lang="de-DE" sz="2000" dirty="0">
                <a:latin typeface="MV Boli" pitchFamily="2" charset="0"/>
                <a:cs typeface="MV Boli" pitchFamily="2" charset="0"/>
              </a:rPr>
              <a:t>Nolting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E9515BE-AA36-4949-A48E-F631C6C9A9FA}"/>
              </a:ext>
            </a:extLst>
          </p:cNvPr>
          <p:cNvSpPr txBox="1"/>
          <p:nvPr/>
        </p:nvSpPr>
        <p:spPr>
          <a:xfrm>
            <a:off x="611560" y="1122298"/>
            <a:ext cx="19419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i="1" u="sng" dirty="0">
                <a:latin typeface="MV Boli" panose="02000500030200090000" pitchFamily="2" charset="0"/>
                <a:cs typeface="MV Boli" panose="02000500030200090000" pitchFamily="2" charset="0"/>
              </a:rPr>
              <a:t>Artists:</a:t>
            </a: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873" y="1146482"/>
            <a:ext cx="2600420" cy="2289364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184" y="2097886"/>
            <a:ext cx="2428098" cy="2526092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4040" y="1059582"/>
            <a:ext cx="1867744" cy="2727684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784" y="1951566"/>
            <a:ext cx="1886306" cy="2865428"/>
          </a:xfrm>
          <a:prstGeom prst="rect">
            <a:avLst/>
          </a:prstGeom>
        </p:spPr>
      </p:pic>
      <p:pic>
        <p:nvPicPr>
          <p:cNvPr id="13" name="Grafik 1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7867" y="1041293"/>
            <a:ext cx="1886306" cy="2865428"/>
          </a:xfrm>
          <a:prstGeom prst="rect">
            <a:avLst/>
          </a:prstGeom>
        </p:spPr>
      </p:pic>
      <p:pic>
        <p:nvPicPr>
          <p:cNvPr id="14" name="Grafik 1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6198" y="1059582"/>
            <a:ext cx="4029413" cy="1973379"/>
          </a:xfrm>
          <a:prstGeom prst="rect">
            <a:avLst/>
          </a:prstGeom>
        </p:spPr>
      </p:pic>
      <p:pic>
        <p:nvPicPr>
          <p:cNvPr id="15" name="Grafik 1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873" y="1536170"/>
            <a:ext cx="2841090" cy="1698233"/>
          </a:xfrm>
          <a:prstGeom prst="rect">
            <a:avLst/>
          </a:prstGeom>
        </p:spPr>
      </p:pic>
      <p:pic>
        <p:nvPicPr>
          <p:cNvPr id="17" name="Grafik 16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9137" y="2373805"/>
            <a:ext cx="1483222" cy="2452074"/>
          </a:xfrm>
          <a:prstGeom prst="rect">
            <a:avLst/>
          </a:prstGeom>
        </p:spPr>
      </p:pic>
      <p:pic>
        <p:nvPicPr>
          <p:cNvPr id="18" name="Grafik 17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317" y="3050243"/>
            <a:ext cx="2936344" cy="1950070"/>
          </a:xfrm>
          <a:prstGeom prst="rect">
            <a:avLst/>
          </a:prstGeom>
        </p:spPr>
      </p:pic>
      <p:pic>
        <p:nvPicPr>
          <p:cNvPr id="19" name="Grafik 18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7838" y="1060629"/>
            <a:ext cx="3804105" cy="2173774"/>
          </a:xfrm>
          <a:prstGeom prst="rect">
            <a:avLst/>
          </a:prstGeom>
        </p:spPr>
      </p:pic>
      <p:pic>
        <p:nvPicPr>
          <p:cNvPr id="20" name="Grafik 19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1889" y="2598527"/>
            <a:ext cx="2393285" cy="2393285"/>
          </a:xfrm>
          <a:prstGeom prst="rect">
            <a:avLst/>
          </a:prstGeom>
        </p:spPr>
      </p:pic>
      <p:pic>
        <p:nvPicPr>
          <p:cNvPr id="21" name="Grafik 20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7838" y="1037569"/>
            <a:ext cx="1475629" cy="3121524"/>
          </a:xfrm>
          <a:prstGeom prst="rect">
            <a:avLst/>
          </a:prstGeom>
        </p:spPr>
      </p:pic>
      <p:pic>
        <p:nvPicPr>
          <p:cNvPr id="22" name="Grafik 21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8774" y="2559499"/>
            <a:ext cx="3995656" cy="2385526"/>
          </a:xfrm>
          <a:prstGeom prst="rect">
            <a:avLst/>
          </a:prstGeom>
        </p:spPr>
      </p:pic>
      <p:pic>
        <p:nvPicPr>
          <p:cNvPr id="23" name="Grafik 22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207" y="834231"/>
            <a:ext cx="2454882" cy="2285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285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53" presetClass="entr" presetSubtype="16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0"/>
                            </p:stCondLst>
                            <p:childTnLst>
                              <p:par>
                                <p:cTn id="22" presetID="53" presetClass="entr" presetSubtype="16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53" presetClass="entr" presetSubtype="16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xit" presetSubtype="0" fill="hold" nodeType="click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2500"/>
                            </p:stCondLst>
                            <p:childTnLst>
                              <p:par>
                                <p:cTn id="67" presetID="22" presetClass="entr" presetSubtype="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4000"/>
                            </p:stCondLst>
                            <p:childTnLst>
                              <p:par>
                                <p:cTn id="71" presetID="53" presetClass="entr" presetSubtype="16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0"/>
                            </p:stCondLst>
                            <p:childTnLst>
                              <p:par>
                                <p:cTn id="77" presetID="53" presetClass="entr" presetSubtype="16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6000"/>
                            </p:stCondLst>
                            <p:childTnLst>
                              <p:par>
                                <p:cTn id="83" presetID="53" presetClass="entr" presetSubtype="16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7000"/>
                            </p:stCondLst>
                            <p:childTnLst>
                              <p:par>
                                <p:cTn id="89" presetID="53" presetClass="entr" presetSubtype="16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500"/>
                            </p:stCondLst>
                            <p:childTnLst>
                              <p:par>
                                <p:cTn id="109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13" presetID="53" presetClass="entr" presetSubtype="16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19" presetID="53" presetClass="entr" presetSubtype="16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500"/>
                            </p:stCondLst>
                            <p:childTnLst>
                              <p:par>
                                <p:cTn id="133" presetID="53" presetClass="entr" presetSubtype="16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1500"/>
                            </p:stCondLst>
                            <p:childTnLst>
                              <p:par>
                                <p:cTn id="139" presetID="53" presetClass="entr" presetSubtype="16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3000"/>
                            </p:stCondLst>
                            <p:childTnLst>
                              <p:par>
                                <p:cTn id="145" presetID="53" presetClass="entr" presetSubtype="16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1" fill="hold">
                            <p:stCondLst>
                              <p:cond delay="500"/>
                            </p:stCondLst>
                            <p:childTnLst>
                              <p:par>
                                <p:cTn id="162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331" y="0"/>
            <a:ext cx="8826157" cy="4948014"/>
          </a:xfrm>
          <a:prstGeom prst="rect">
            <a:avLst/>
          </a:prstGeom>
          <a:ln>
            <a:noFill/>
          </a:ln>
          <a:effectLst>
            <a:softEdge rad="317500"/>
          </a:effectLst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65209" y="151750"/>
            <a:ext cx="7772400" cy="756083"/>
          </a:xfrm>
        </p:spPr>
        <p:txBody>
          <a:bodyPr>
            <a:normAutofit/>
          </a:bodyPr>
          <a:lstStyle/>
          <a:p>
            <a:pPr algn="ctr"/>
            <a:r>
              <a:rPr lang="de-DE" sz="3600" dirty="0">
                <a:latin typeface="MV Boli" pitchFamily="2" charset="0"/>
                <a:cs typeface="MV Boli" pitchFamily="2" charset="0"/>
              </a:rPr>
              <a:t>Gate 3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990268" y="1554852"/>
            <a:ext cx="3024336" cy="3167006"/>
          </a:xfrm>
        </p:spPr>
        <p:txBody>
          <a:bodyPr>
            <a:normAutofit/>
          </a:bodyPr>
          <a:lstStyle/>
          <a:p>
            <a:pPr marL="342900" indent="-342900" algn="l">
              <a:buFont typeface="Courier New" pitchFamily="49" charset="0"/>
              <a:buChar char="o"/>
            </a:pPr>
            <a:r>
              <a:rPr lang="de-DE" dirty="0">
                <a:latin typeface="MV Boli" pitchFamily="2" charset="0"/>
                <a:cs typeface="MV Boli" pitchFamily="2" charset="0"/>
              </a:rPr>
              <a:t>Tutorial</a:t>
            </a:r>
          </a:p>
          <a:p>
            <a:pPr marL="342900" indent="-342900" algn="l">
              <a:buFont typeface="Courier New" pitchFamily="49" charset="0"/>
              <a:buChar char="o"/>
            </a:pPr>
            <a:endParaRPr lang="de-DE" dirty="0">
              <a:latin typeface="MV Boli" pitchFamily="2" charset="0"/>
              <a:cs typeface="MV Boli" pitchFamily="2" charset="0"/>
            </a:endParaRPr>
          </a:p>
          <a:p>
            <a:pPr marL="342900" indent="-342900" algn="l">
              <a:buFont typeface="Courier New" pitchFamily="49" charset="0"/>
              <a:buChar char="o"/>
            </a:pPr>
            <a:r>
              <a:rPr lang="de-DE" dirty="0">
                <a:latin typeface="MV Boli" pitchFamily="2" charset="0"/>
                <a:cs typeface="MV Boli" pitchFamily="2" charset="0"/>
              </a:rPr>
              <a:t>Menu</a:t>
            </a:r>
          </a:p>
          <a:p>
            <a:pPr marL="342900" indent="-342900" algn="l">
              <a:buFont typeface="Courier New" pitchFamily="49" charset="0"/>
              <a:buChar char="o"/>
            </a:pPr>
            <a:endParaRPr lang="de-DE" dirty="0">
              <a:latin typeface="MV Boli" pitchFamily="2" charset="0"/>
              <a:cs typeface="MV Boli" pitchFamily="2" charset="0"/>
            </a:endParaRPr>
          </a:p>
          <a:p>
            <a:pPr marL="342900" indent="-342900" algn="l">
              <a:buFont typeface="Courier New" pitchFamily="49" charset="0"/>
              <a:buChar char="o"/>
            </a:pPr>
            <a:r>
              <a:rPr lang="de-DE" dirty="0" err="1">
                <a:latin typeface="MV Boli" pitchFamily="2" charset="0"/>
                <a:cs typeface="MV Boli" pitchFamily="2" charset="0"/>
              </a:rPr>
              <a:t>Polished</a:t>
            </a:r>
            <a:r>
              <a:rPr lang="de-DE" dirty="0">
                <a:latin typeface="MV Boli" pitchFamily="2" charset="0"/>
                <a:cs typeface="MV Boli" pitchFamily="2" charset="0"/>
              </a:rPr>
              <a:t> Game</a:t>
            </a:r>
          </a:p>
          <a:p>
            <a:endParaRPr lang="de-DE" dirty="0">
              <a:latin typeface="MV Boli" pitchFamily="2" charset="0"/>
              <a:cs typeface="MV Boli" pitchFamily="2" charset="0"/>
            </a:endParaRPr>
          </a:p>
        </p:txBody>
      </p:sp>
      <p:sp>
        <p:nvSpPr>
          <p:cNvPr id="5" name="Untertitel 2"/>
          <p:cNvSpPr txBox="1">
            <a:spLocks/>
          </p:cNvSpPr>
          <p:nvPr/>
        </p:nvSpPr>
        <p:spPr>
          <a:xfrm>
            <a:off x="4869664" y="1559571"/>
            <a:ext cx="3024336" cy="316700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Wingdings 2" charset="2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Wingdings 2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Wingdings 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Wingdings 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Wingdings 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MV Boli" pitchFamily="2" charset="0"/>
                <a:cs typeface="MV Boli" pitchFamily="2" charset="0"/>
              </a:rPr>
              <a:t>	</a:t>
            </a:r>
            <a:endParaRPr lang="en-US" sz="1800" dirty="0">
              <a:latin typeface="MV Boli" pitchFamily="2" charset="0"/>
              <a:cs typeface="MV Boli" pitchFamily="2" charset="0"/>
            </a:endParaRPr>
          </a:p>
          <a:p>
            <a:endParaRPr lang="en-US" sz="1800" dirty="0">
              <a:latin typeface="MV Boli" pitchFamily="2" charset="0"/>
              <a:cs typeface="MV Boli" pitchFamily="2" charset="0"/>
            </a:endParaRPr>
          </a:p>
          <a:p>
            <a:r>
              <a:rPr lang="en-US" sz="1800" dirty="0">
                <a:latin typeface="MV Boli" pitchFamily="2" charset="0"/>
                <a:cs typeface="MV Boli" pitchFamily="2" charset="0"/>
              </a:rPr>
              <a:t>	</a:t>
            </a:r>
          </a:p>
          <a:p>
            <a:r>
              <a:rPr lang="en-US" sz="1800" dirty="0">
                <a:latin typeface="MV Boli" pitchFamily="2" charset="0"/>
                <a:cs typeface="MV Boli" pitchFamily="2" charset="0"/>
              </a:rPr>
              <a:t>	</a:t>
            </a:r>
          </a:p>
        </p:txBody>
      </p:sp>
      <p:sp>
        <p:nvSpPr>
          <p:cNvPr id="6" name="Textfeld 5"/>
          <p:cNvSpPr txBox="1"/>
          <p:nvPr/>
        </p:nvSpPr>
        <p:spPr>
          <a:xfrm>
            <a:off x="1331640" y="907833"/>
            <a:ext cx="2304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u="sng" dirty="0">
                <a:latin typeface="MV Boli" panose="02000500030200090000" pitchFamily="2" charset="0"/>
                <a:cs typeface="MV Boli" panose="02000500030200090000" pitchFamily="2" charset="0"/>
              </a:rPr>
              <a:t>Promise:</a:t>
            </a:r>
            <a:endParaRPr lang="de-DE" sz="2400" u="sng" dirty="0"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4856019" y="907832"/>
            <a:ext cx="2304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u="sng" dirty="0">
                <a:latin typeface="MV Boli" panose="02000500030200090000" pitchFamily="2" charset="0"/>
                <a:cs typeface="MV Boli" panose="02000500030200090000" pitchFamily="2" charset="0"/>
              </a:rPr>
              <a:t>Present:</a:t>
            </a:r>
            <a:endParaRPr lang="de-DE" sz="2400" u="sng" dirty="0"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1453" y="1514475"/>
            <a:ext cx="553387" cy="506760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1452" y="2318370"/>
            <a:ext cx="553387" cy="506760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1452" y="3138355"/>
            <a:ext cx="553387" cy="506760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A0B11508-CA83-4333-91D1-7AA49DC8CF5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53519">
            <a:off x="6918919" y="307868"/>
            <a:ext cx="1851670" cy="1851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087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25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5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331" y="0"/>
            <a:ext cx="8826157" cy="4948014"/>
          </a:xfrm>
          <a:prstGeom prst="rect">
            <a:avLst/>
          </a:prstGeom>
          <a:ln>
            <a:noFill/>
          </a:ln>
          <a:effectLst>
            <a:softEdge rad="317500"/>
          </a:effectLst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49493"/>
            <a:ext cx="7772400" cy="648071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latin typeface="MV Boli" pitchFamily="2" charset="0"/>
                <a:cs typeface="MV Boli" pitchFamily="2" charset="0"/>
              </a:rPr>
              <a:t>Let’s play!</a:t>
            </a:r>
            <a:endParaRPr lang="de-DE" dirty="0">
              <a:latin typeface="MV Boli" pitchFamily="2" charset="0"/>
              <a:cs typeface="MV Boli" pitchFamily="2" charset="0"/>
            </a:endParaRP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rgbClr val="7030A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0000">
            <a:off x="1934363" y="-119369"/>
            <a:ext cx="5234092" cy="6422275"/>
          </a:xfrm>
          <a:prstGeom prst="rect">
            <a:avLst/>
          </a:prstGeom>
          <a:effectLst>
            <a:innerShdw blurRad="63500" dist="50800" dir="2700000">
              <a:prstClr val="black">
                <a:alpha val="50000"/>
              </a:prstClr>
            </a:innerShdw>
          </a:effectLst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4" cstate="print">
            <a:duotone>
              <a:prstClr val="black"/>
              <a:srgbClr val="00B05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20000" flipH="1">
            <a:off x="-281522" y="-277384"/>
            <a:ext cx="4021429" cy="2975225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5" cstate="print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620000" flipV="1">
            <a:off x="6835714" y="3931422"/>
            <a:ext cx="4608512" cy="3361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541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4" presetClass="entr" presetSubtype="5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250"/>
                            </p:stCondLst>
                            <p:childTnLst>
                              <p:par>
                                <p:cTn id="23" presetID="42" presetClass="exit" presetSubtype="0" fill="hold" nodeType="afterEffect">
                                  <p:stCondLst>
                                    <p:cond delay="4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78346F"/>
      </a:dk2>
      <a:lt2>
        <a:srgbClr val="D9A8D2"/>
      </a:lt2>
      <a:accent1>
        <a:srgbClr val="CE57AB"/>
      </a:accent1>
      <a:accent2>
        <a:srgbClr val="8E8EFD"/>
      </a:accent2>
      <a:accent3>
        <a:srgbClr val="7CBCE0"/>
      </a:accent3>
      <a:accent4>
        <a:srgbClr val="70BF9F"/>
      </a:accent4>
      <a:accent5>
        <a:srgbClr val="A5B960"/>
      </a:accent5>
      <a:accent6>
        <a:srgbClr val="D47A57"/>
      </a:accent6>
      <a:hlink>
        <a:srgbClr val="D164DE"/>
      </a:hlink>
      <a:folHlink>
        <a:srgbClr val="BE87C4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D4FE1632-F131-47D3-A814-99E9CD025E20}"/>
    </a:ext>
  </a:extLst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Damast</Template>
  <TotalTime>0</TotalTime>
  <Words>327</Words>
  <Application>Microsoft Office PowerPoint</Application>
  <PresentationFormat>Bildschirmpräsentation (16:9)</PresentationFormat>
  <Paragraphs>56</Paragraphs>
  <Slides>7</Slides>
  <Notes>6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8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7</vt:i4>
      </vt:variant>
    </vt:vector>
  </HeadingPairs>
  <TitlesOfParts>
    <vt:vector size="16" baseType="lpstr">
      <vt:lpstr>Arial</vt:lpstr>
      <vt:lpstr>Bookman Old Style</vt:lpstr>
      <vt:lpstr>Calibri</vt:lpstr>
      <vt:lpstr>Courier New</vt:lpstr>
      <vt:lpstr>MV Boli</vt:lpstr>
      <vt:lpstr>Rockwell</vt:lpstr>
      <vt:lpstr>Wingdings</vt:lpstr>
      <vt:lpstr>Wingdings 2</vt:lpstr>
      <vt:lpstr>Damask</vt:lpstr>
      <vt:lpstr>Doll 13</vt:lpstr>
      <vt:lpstr>Table of Contents</vt:lpstr>
      <vt:lpstr>Review</vt:lpstr>
      <vt:lpstr>Team Rex</vt:lpstr>
      <vt:lpstr>Team Rex</vt:lpstr>
      <vt:lpstr>Gate 3</vt:lpstr>
      <vt:lpstr>Let’s play!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Voodoo</dc:title>
  <dc:creator>Sonja Köck</dc:creator>
  <cp:lastModifiedBy>Frerk Guentzler</cp:lastModifiedBy>
  <cp:revision>130</cp:revision>
  <dcterms:created xsi:type="dcterms:W3CDTF">2018-04-11T12:49:23Z</dcterms:created>
  <dcterms:modified xsi:type="dcterms:W3CDTF">2018-08-07T11:51:27Z</dcterms:modified>
</cp:coreProperties>
</file>